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2"/>
  </p:sldMasterIdLst>
  <p:notesMasterIdLst>
    <p:notesMasterId r:id="rId21"/>
  </p:notesMasterIdLst>
  <p:sldIdLst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5" autoAdjust="0"/>
    <p:restoredTop sz="56613" autoAdjust="0"/>
  </p:normalViewPr>
  <p:slideViewPr>
    <p:cSldViewPr>
      <p:cViewPr>
        <p:scale>
          <a:sx n="80" d="100"/>
          <a:sy n="80" d="100"/>
        </p:scale>
        <p:origin x="-96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FAB9-D041-424D-A7B5-B92EB4DEC93C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E6525A4-71E4-4420-8D1A-D4727E77BCAF}">
      <dgm:prSet phldrT="[Texto]" custT="1"/>
      <dgm:spPr/>
      <dgm:t>
        <a:bodyPr/>
        <a:lstStyle/>
        <a:p>
          <a:r>
            <a: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</a:t>
          </a:r>
          <a:endParaRPr lang="es-MX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FE58B-BC2B-4D7F-BDBE-8CFF9F533E70}" type="parTrans" cxnId="{D413656F-9ED3-401C-A9E7-DA635F242218}">
      <dgm:prSet/>
      <dgm:spPr/>
      <dgm:t>
        <a:bodyPr/>
        <a:lstStyle/>
        <a:p>
          <a:endParaRPr lang="es-MX"/>
        </a:p>
      </dgm:t>
    </dgm:pt>
    <dgm:pt modelId="{E2DBAD73-1B75-4A6F-98F7-4A129E0235C3}" type="sibTrans" cxnId="{D413656F-9ED3-401C-A9E7-DA635F242218}">
      <dgm:prSet/>
      <dgm:spPr/>
      <dgm:t>
        <a:bodyPr/>
        <a:lstStyle/>
        <a:p>
          <a:endParaRPr lang="es-MX"/>
        </a:p>
      </dgm:t>
    </dgm:pt>
    <dgm:pt modelId="{21F374AB-4F88-4AEC-BBCB-663844777FAE}">
      <dgm:prSet phldrT="[Texto]" custT="1"/>
      <dgm:spPr/>
      <dgm:t>
        <a:bodyPr/>
        <a:lstStyle/>
        <a:p>
          <a:r>
            <a:rPr lang="es-MX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PERSUADIR</a:t>
          </a:r>
          <a:endParaRPr lang="es-MX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0B8901-63E4-49BC-861C-4F762AC30E12}" type="parTrans" cxnId="{6469AE9A-A0EF-492C-B92E-C3F9773B880A}">
      <dgm:prSet/>
      <dgm:spPr/>
      <dgm:t>
        <a:bodyPr/>
        <a:lstStyle/>
        <a:p>
          <a:endParaRPr lang="es-MX"/>
        </a:p>
      </dgm:t>
    </dgm:pt>
    <dgm:pt modelId="{E3C36BD3-7161-4DBA-8EDE-7F69C8ECB162}" type="sibTrans" cxnId="{6469AE9A-A0EF-492C-B92E-C3F9773B880A}">
      <dgm:prSet/>
      <dgm:spPr/>
      <dgm:t>
        <a:bodyPr/>
        <a:lstStyle/>
        <a:p>
          <a:endParaRPr lang="es-MX"/>
        </a:p>
      </dgm:t>
    </dgm:pt>
    <dgm:pt modelId="{EAEB4BFE-9A0A-48B6-AFBE-708C9DE18C73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Enseñar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4195E5-D78A-4881-9517-5B48533834CD}" type="parTrans" cxnId="{112A9A09-C79C-4C38-96A4-C411F11FFF6F}">
      <dgm:prSet/>
      <dgm:spPr/>
      <dgm:t>
        <a:bodyPr/>
        <a:lstStyle/>
        <a:p>
          <a:endParaRPr lang="es-MX"/>
        </a:p>
      </dgm:t>
    </dgm:pt>
    <dgm:pt modelId="{D68DD0ED-8EAA-4126-8428-16C5A4C52195}" type="sibTrans" cxnId="{112A9A09-C79C-4C38-96A4-C411F11FFF6F}">
      <dgm:prSet/>
      <dgm:spPr/>
      <dgm:t>
        <a:bodyPr/>
        <a:lstStyle/>
        <a:p>
          <a:endParaRPr lang="es-MX"/>
        </a:p>
      </dgm:t>
    </dgm:pt>
    <dgm:pt modelId="{E1B9292C-11DE-4A6D-8653-24A05C2B744D}" type="pres">
      <dgm:prSet presAssocID="{433CFAB9-D041-424D-A7B5-B92EB4DEC93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890625-2F55-4340-A831-A0F09580E490}" type="pres">
      <dgm:prSet presAssocID="{433CFAB9-D041-424D-A7B5-B92EB4DEC93C}" presName="cycle" presStyleCnt="0"/>
      <dgm:spPr/>
    </dgm:pt>
    <dgm:pt modelId="{110CE54F-3E32-40ED-98E4-B2F7107121BA}" type="pres">
      <dgm:prSet presAssocID="{433CFAB9-D041-424D-A7B5-B92EB4DEC93C}" presName="centerShape" presStyleCnt="0"/>
      <dgm:spPr/>
    </dgm:pt>
    <dgm:pt modelId="{1631640B-3C96-4474-B975-614816527F3D}" type="pres">
      <dgm:prSet presAssocID="{433CFAB9-D041-424D-A7B5-B92EB4DEC93C}" presName="connSite" presStyleLbl="node1" presStyleIdx="0" presStyleCnt="4"/>
      <dgm:spPr/>
    </dgm:pt>
    <dgm:pt modelId="{378EA11A-BB38-4713-B666-146924B918D9}" type="pres">
      <dgm:prSet presAssocID="{433CFAB9-D041-424D-A7B5-B92EB4DEC93C}" presName="visible" presStyleLbl="node1" presStyleIdx="0" presStyleCnt="4" custScaleX="79771" custScaleY="84237" custLinFactNeighborX="-5612" custLinFactNeighborY="-9368"/>
      <dgm:spPr>
        <a:prstGeom prst="ellipse">
          <a:avLst/>
        </a:prstGeom>
      </dgm:spPr>
    </dgm:pt>
    <dgm:pt modelId="{6571A793-642F-4483-A465-139F73FF3078}" type="pres">
      <dgm:prSet presAssocID="{808FE58B-BC2B-4D7F-BDBE-8CFF9F533E70}" presName="Name25" presStyleLbl="parChTrans1D1" presStyleIdx="0" presStyleCnt="3"/>
      <dgm:spPr/>
      <dgm:t>
        <a:bodyPr/>
        <a:lstStyle/>
        <a:p>
          <a:endParaRPr lang="es-MX"/>
        </a:p>
      </dgm:t>
    </dgm:pt>
    <dgm:pt modelId="{9B87E22D-A758-47D3-B9EA-006875389BFD}" type="pres">
      <dgm:prSet presAssocID="{FE6525A4-71E4-4420-8D1A-D4727E77BCAF}" presName="node" presStyleCnt="0"/>
      <dgm:spPr/>
    </dgm:pt>
    <dgm:pt modelId="{F39BF8D2-DC23-496F-929D-0AF908361D30}" type="pres">
      <dgm:prSet presAssocID="{FE6525A4-71E4-4420-8D1A-D4727E77BCAF}" presName="parentNode" presStyleLbl="node1" presStyleIdx="1" presStyleCnt="4" custScaleX="14958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D9BC09-B444-438B-8255-A3DB5F0CB2C0}" type="pres">
      <dgm:prSet presAssocID="{FE6525A4-71E4-4420-8D1A-D4727E77BC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D0E9AA-7D27-4932-99F8-644869C7CCD6}" type="pres">
      <dgm:prSet presAssocID="{930B8901-63E4-49BC-861C-4F762AC30E12}" presName="Name25" presStyleLbl="parChTrans1D1" presStyleIdx="1" presStyleCnt="3"/>
      <dgm:spPr/>
      <dgm:t>
        <a:bodyPr/>
        <a:lstStyle/>
        <a:p>
          <a:endParaRPr lang="es-MX"/>
        </a:p>
      </dgm:t>
    </dgm:pt>
    <dgm:pt modelId="{FC03EEEC-15A6-4799-9D51-78260FE8BBB9}" type="pres">
      <dgm:prSet presAssocID="{21F374AB-4F88-4AEC-BBCB-663844777FAE}" presName="node" presStyleCnt="0"/>
      <dgm:spPr/>
    </dgm:pt>
    <dgm:pt modelId="{D8CB4DA5-1780-4706-9D9D-61BFCFCE86E8}" type="pres">
      <dgm:prSet presAssocID="{21F374AB-4F88-4AEC-BBCB-663844777FAE}" presName="parentNode" presStyleLbl="node1" presStyleIdx="2" presStyleCnt="4" custScaleX="179923" custLinFactNeighborX="5812" custLinFactNeighborY="28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B7C3E0-3B4B-4AFA-A868-9FFEB9EF39D5}" type="pres">
      <dgm:prSet presAssocID="{21F374AB-4F88-4AEC-BBCB-663844777F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09D186-0905-491B-9130-CBD2ABE6956B}" type="pres">
      <dgm:prSet presAssocID="{C74195E5-D78A-4881-9517-5B48533834CD}" presName="Name25" presStyleLbl="parChTrans1D1" presStyleIdx="2" presStyleCnt="3"/>
      <dgm:spPr/>
      <dgm:t>
        <a:bodyPr/>
        <a:lstStyle/>
        <a:p>
          <a:endParaRPr lang="es-MX"/>
        </a:p>
      </dgm:t>
    </dgm:pt>
    <dgm:pt modelId="{6AE65877-7B87-4297-8E61-EC68BA9D2042}" type="pres">
      <dgm:prSet presAssocID="{EAEB4BFE-9A0A-48B6-AFBE-708C9DE18C73}" presName="node" presStyleCnt="0"/>
      <dgm:spPr/>
    </dgm:pt>
    <dgm:pt modelId="{ED2167E6-3D27-42F1-9FB6-9C4C95EE73E7}" type="pres">
      <dgm:prSet presAssocID="{EAEB4BFE-9A0A-48B6-AFBE-708C9DE18C73}" presName="parentNode" presStyleLbl="node1" presStyleIdx="3" presStyleCnt="4" custScaleX="13468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74254C-B24A-41ED-B9EF-DF0929417A82}" type="pres">
      <dgm:prSet presAssocID="{EAEB4BFE-9A0A-48B6-AFBE-708C9DE18C7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671245-E7C7-4558-99A3-6A2446AC41EB}" type="presOf" srcId="{C74195E5-D78A-4881-9517-5B48533834CD}" destId="{C009D186-0905-491B-9130-CBD2ABE6956B}" srcOrd="0" destOrd="0" presId="urn:microsoft.com/office/officeart/2005/8/layout/radial2"/>
    <dgm:cxn modelId="{D413656F-9ED3-401C-A9E7-DA635F242218}" srcId="{433CFAB9-D041-424D-A7B5-B92EB4DEC93C}" destId="{FE6525A4-71E4-4420-8D1A-D4727E77BCAF}" srcOrd="0" destOrd="0" parTransId="{808FE58B-BC2B-4D7F-BDBE-8CFF9F533E70}" sibTransId="{E2DBAD73-1B75-4A6F-98F7-4A129E0235C3}"/>
    <dgm:cxn modelId="{6025146E-1FC6-493E-900E-8AC8132B998E}" type="presOf" srcId="{EAEB4BFE-9A0A-48B6-AFBE-708C9DE18C73}" destId="{ED2167E6-3D27-42F1-9FB6-9C4C95EE73E7}" srcOrd="0" destOrd="0" presId="urn:microsoft.com/office/officeart/2005/8/layout/radial2"/>
    <dgm:cxn modelId="{FAF26A88-3F5E-48AF-836F-BC27C89C53D9}" type="presOf" srcId="{FE6525A4-71E4-4420-8D1A-D4727E77BCAF}" destId="{F39BF8D2-DC23-496F-929D-0AF908361D30}" srcOrd="0" destOrd="0" presId="urn:microsoft.com/office/officeart/2005/8/layout/radial2"/>
    <dgm:cxn modelId="{714FAD80-EBA6-4C9B-8918-87E0C7FC08AF}" type="presOf" srcId="{808FE58B-BC2B-4D7F-BDBE-8CFF9F533E70}" destId="{6571A793-642F-4483-A465-139F73FF3078}" srcOrd="0" destOrd="0" presId="urn:microsoft.com/office/officeart/2005/8/layout/radial2"/>
    <dgm:cxn modelId="{8355E2BF-34C5-442D-9334-2B9CFC7ED840}" type="presOf" srcId="{930B8901-63E4-49BC-861C-4F762AC30E12}" destId="{38D0E9AA-7D27-4932-99F8-644869C7CCD6}" srcOrd="0" destOrd="0" presId="urn:microsoft.com/office/officeart/2005/8/layout/radial2"/>
    <dgm:cxn modelId="{F2DBDC3D-CA8B-4240-AC79-CB076B7616F4}" type="presOf" srcId="{21F374AB-4F88-4AEC-BBCB-663844777FAE}" destId="{D8CB4DA5-1780-4706-9D9D-61BFCFCE86E8}" srcOrd="0" destOrd="0" presId="urn:microsoft.com/office/officeart/2005/8/layout/radial2"/>
    <dgm:cxn modelId="{6469AE9A-A0EF-492C-B92E-C3F9773B880A}" srcId="{433CFAB9-D041-424D-A7B5-B92EB4DEC93C}" destId="{21F374AB-4F88-4AEC-BBCB-663844777FAE}" srcOrd="1" destOrd="0" parTransId="{930B8901-63E4-49BC-861C-4F762AC30E12}" sibTransId="{E3C36BD3-7161-4DBA-8EDE-7F69C8ECB162}"/>
    <dgm:cxn modelId="{112A9A09-C79C-4C38-96A4-C411F11FFF6F}" srcId="{433CFAB9-D041-424D-A7B5-B92EB4DEC93C}" destId="{EAEB4BFE-9A0A-48B6-AFBE-708C9DE18C73}" srcOrd="2" destOrd="0" parTransId="{C74195E5-D78A-4881-9517-5B48533834CD}" sibTransId="{D68DD0ED-8EAA-4126-8428-16C5A4C52195}"/>
    <dgm:cxn modelId="{309922DF-0128-4CBC-A523-DEBE1CA2D93C}" type="presOf" srcId="{433CFAB9-D041-424D-A7B5-B92EB4DEC93C}" destId="{E1B9292C-11DE-4A6D-8653-24A05C2B744D}" srcOrd="0" destOrd="0" presId="urn:microsoft.com/office/officeart/2005/8/layout/radial2"/>
    <dgm:cxn modelId="{F2506B22-69F4-402B-8AED-14A40EE989B6}" type="presParOf" srcId="{E1B9292C-11DE-4A6D-8653-24A05C2B744D}" destId="{DE890625-2F55-4340-A831-A0F09580E490}" srcOrd="0" destOrd="0" presId="urn:microsoft.com/office/officeart/2005/8/layout/radial2"/>
    <dgm:cxn modelId="{D342FB7E-356F-4F1B-9B45-0A7E2F1DC9E0}" type="presParOf" srcId="{DE890625-2F55-4340-A831-A0F09580E490}" destId="{110CE54F-3E32-40ED-98E4-B2F7107121BA}" srcOrd="0" destOrd="0" presId="urn:microsoft.com/office/officeart/2005/8/layout/radial2"/>
    <dgm:cxn modelId="{52C22A57-9277-4316-92C0-EF2D9C3036B2}" type="presParOf" srcId="{110CE54F-3E32-40ED-98E4-B2F7107121BA}" destId="{1631640B-3C96-4474-B975-614816527F3D}" srcOrd="0" destOrd="0" presId="urn:microsoft.com/office/officeart/2005/8/layout/radial2"/>
    <dgm:cxn modelId="{7345F146-9AD6-4D8E-9D2A-C84E182CE9DD}" type="presParOf" srcId="{110CE54F-3E32-40ED-98E4-B2F7107121BA}" destId="{378EA11A-BB38-4713-B666-146924B918D9}" srcOrd="1" destOrd="0" presId="urn:microsoft.com/office/officeart/2005/8/layout/radial2"/>
    <dgm:cxn modelId="{A72B87F5-F82D-46F9-B934-2888C50DB470}" type="presParOf" srcId="{DE890625-2F55-4340-A831-A0F09580E490}" destId="{6571A793-642F-4483-A465-139F73FF3078}" srcOrd="1" destOrd="0" presId="urn:microsoft.com/office/officeart/2005/8/layout/radial2"/>
    <dgm:cxn modelId="{E6514F81-C728-4612-AC64-15A5D74216FF}" type="presParOf" srcId="{DE890625-2F55-4340-A831-A0F09580E490}" destId="{9B87E22D-A758-47D3-B9EA-006875389BFD}" srcOrd="2" destOrd="0" presId="urn:microsoft.com/office/officeart/2005/8/layout/radial2"/>
    <dgm:cxn modelId="{F4F66142-2DE8-4BAC-8176-4C8974247AB3}" type="presParOf" srcId="{9B87E22D-A758-47D3-B9EA-006875389BFD}" destId="{F39BF8D2-DC23-496F-929D-0AF908361D30}" srcOrd="0" destOrd="0" presId="urn:microsoft.com/office/officeart/2005/8/layout/radial2"/>
    <dgm:cxn modelId="{7FCA59F4-7DCB-4F61-BF74-55304544360D}" type="presParOf" srcId="{9B87E22D-A758-47D3-B9EA-006875389BFD}" destId="{F8D9BC09-B444-438B-8255-A3DB5F0CB2C0}" srcOrd="1" destOrd="0" presId="urn:microsoft.com/office/officeart/2005/8/layout/radial2"/>
    <dgm:cxn modelId="{980389B1-C2A2-4B24-BBC0-2E274A2B748C}" type="presParOf" srcId="{DE890625-2F55-4340-A831-A0F09580E490}" destId="{38D0E9AA-7D27-4932-99F8-644869C7CCD6}" srcOrd="3" destOrd="0" presId="urn:microsoft.com/office/officeart/2005/8/layout/radial2"/>
    <dgm:cxn modelId="{1002EF2D-0D46-47BE-84C7-2C58DF2E60DC}" type="presParOf" srcId="{DE890625-2F55-4340-A831-A0F09580E490}" destId="{FC03EEEC-15A6-4799-9D51-78260FE8BBB9}" srcOrd="4" destOrd="0" presId="urn:microsoft.com/office/officeart/2005/8/layout/radial2"/>
    <dgm:cxn modelId="{A063C0A0-3BE0-4239-A8A0-C75A72970CAA}" type="presParOf" srcId="{FC03EEEC-15A6-4799-9D51-78260FE8BBB9}" destId="{D8CB4DA5-1780-4706-9D9D-61BFCFCE86E8}" srcOrd="0" destOrd="0" presId="urn:microsoft.com/office/officeart/2005/8/layout/radial2"/>
    <dgm:cxn modelId="{E47E887B-A790-4726-A3EE-39D4A74338EF}" type="presParOf" srcId="{FC03EEEC-15A6-4799-9D51-78260FE8BBB9}" destId="{FEB7C3E0-3B4B-4AFA-A868-9FFEB9EF39D5}" srcOrd="1" destOrd="0" presId="urn:microsoft.com/office/officeart/2005/8/layout/radial2"/>
    <dgm:cxn modelId="{3E76B774-C483-4C86-8069-B9761CB08FCB}" type="presParOf" srcId="{DE890625-2F55-4340-A831-A0F09580E490}" destId="{C009D186-0905-491B-9130-CBD2ABE6956B}" srcOrd="5" destOrd="0" presId="urn:microsoft.com/office/officeart/2005/8/layout/radial2"/>
    <dgm:cxn modelId="{552A1878-E045-4F4B-8BBE-25F1C7B747ED}" type="presParOf" srcId="{DE890625-2F55-4340-A831-A0F09580E490}" destId="{6AE65877-7B87-4297-8E61-EC68BA9D2042}" srcOrd="6" destOrd="0" presId="urn:microsoft.com/office/officeart/2005/8/layout/radial2"/>
    <dgm:cxn modelId="{A9935CD1-8425-4618-B0DD-5F7905B7FFD2}" type="presParOf" srcId="{6AE65877-7B87-4297-8E61-EC68BA9D2042}" destId="{ED2167E6-3D27-42F1-9FB6-9C4C95EE73E7}" srcOrd="0" destOrd="0" presId="urn:microsoft.com/office/officeart/2005/8/layout/radial2"/>
    <dgm:cxn modelId="{01C68624-961A-4703-8AA2-510640E2077F}" type="presParOf" srcId="{6AE65877-7B87-4297-8E61-EC68BA9D2042}" destId="{B074254C-B24A-41ED-B9EF-DF0929417A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FD48F-CDA6-4227-815B-CB39BF542C53}" type="doc">
      <dgm:prSet loTypeId="urn:microsoft.com/office/officeart/2005/8/layout/radial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93823C9-78E6-4D15-8D39-3143516E48CE}">
      <dgm:prSet phldrT="[Texto]" custT="1"/>
      <dgm:spPr/>
      <dgm:t>
        <a:bodyPr/>
        <a:lstStyle/>
        <a:p>
          <a:r>
            <a:rPr lang="es-MX" sz="2400" b="1" dirty="0" smtClean="0"/>
            <a:t>ELEMENTOS QUE LA COMPONEN</a:t>
          </a:r>
          <a:endParaRPr lang="es-MX" sz="2400" b="1" dirty="0"/>
        </a:p>
      </dgm:t>
    </dgm:pt>
    <dgm:pt modelId="{A8995C24-8D7C-4628-B3E5-52664151B346}" type="parTrans" cxnId="{30842347-9AF6-420C-9F29-5B4E26F94576}">
      <dgm:prSet/>
      <dgm:spPr/>
      <dgm:t>
        <a:bodyPr/>
        <a:lstStyle/>
        <a:p>
          <a:endParaRPr lang="es-MX"/>
        </a:p>
      </dgm:t>
    </dgm:pt>
    <dgm:pt modelId="{4A295922-8B47-492B-9FCC-D7A418986982}" type="sibTrans" cxnId="{30842347-9AF6-420C-9F29-5B4E26F94576}">
      <dgm:prSet/>
      <dgm:spPr/>
      <dgm:t>
        <a:bodyPr/>
        <a:lstStyle/>
        <a:p>
          <a:endParaRPr lang="es-MX"/>
        </a:p>
      </dgm:t>
    </dgm:pt>
    <dgm:pt modelId="{D4A830A2-20E6-40E4-8FA0-633BF500664D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Diapositivas.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483E9-F751-4FFA-99AF-3441232D2C7D}" type="parTrans" cxnId="{9CF5E689-E344-4040-BF2A-918A5508E192}">
      <dgm:prSet/>
      <dgm:spPr/>
      <dgm:t>
        <a:bodyPr/>
        <a:lstStyle/>
        <a:p>
          <a:endParaRPr lang="es-MX"/>
        </a:p>
      </dgm:t>
    </dgm:pt>
    <dgm:pt modelId="{9F637D4E-104B-4263-9382-71DA3F9C6E37}" type="sibTrans" cxnId="{9CF5E689-E344-4040-BF2A-918A5508E192}">
      <dgm:prSet/>
      <dgm:spPr/>
      <dgm:t>
        <a:bodyPr/>
        <a:lstStyle/>
        <a:p>
          <a:endParaRPr lang="es-MX"/>
        </a:p>
      </dgm:t>
    </dgm:pt>
    <dgm:pt modelId="{84141E69-8C79-4D21-B6F7-11D5585F3D07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</a:t>
          </a: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7D8B1-CCC5-4B7A-AD32-3C270598BDF6}" type="parTrans" cxnId="{278B04FD-98EB-447B-8ED0-971BFE7A25C3}">
      <dgm:prSet/>
      <dgm:spPr/>
      <dgm:t>
        <a:bodyPr/>
        <a:lstStyle/>
        <a:p>
          <a:endParaRPr lang="es-MX"/>
        </a:p>
      </dgm:t>
    </dgm:pt>
    <dgm:pt modelId="{36808EBE-661C-4F0D-9411-8534DC43865C}" type="sibTrans" cxnId="{278B04FD-98EB-447B-8ED0-971BFE7A25C3}">
      <dgm:prSet/>
      <dgm:spPr/>
      <dgm:t>
        <a:bodyPr/>
        <a:lstStyle/>
        <a:p>
          <a:endParaRPr lang="es-MX"/>
        </a:p>
      </dgm:t>
    </dgm:pt>
    <dgm:pt modelId="{A10AC746-3EDD-4B78-890A-6EE2FDE3B317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Animación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FDE160-EAE3-4498-B9D0-4C589B0FD070}" type="parTrans" cxnId="{1A17B842-262D-441B-ADDE-8643F8EAE497}">
      <dgm:prSet/>
      <dgm:spPr/>
      <dgm:t>
        <a:bodyPr/>
        <a:lstStyle/>
        <a:p>
          <a:endParaRPr lang="es-MX"/>
        </a:p>
      </dgm:t>
    </dgm:pt>
    <dgm:pt modelId="{9A15E0F3-33F3-4829-9043-F9EF9ADC13FC}" type="sibTrans" cxnId="{1A17B842-262D-441B-ADDE-8643F8EAE497}">
      <dgm:prSet/>
      <dgm:spPr/>
      <dgm:t>
        <a:bodyPr/>
        <a:lstStyle/>
        <a:p>
          <a:endParaRPr lang="es-MX"/>
        </a:p>
      </dgm:t>
    </dgm:pt>
    <dgm:pt modelId="{41BA36C1-6118-46A3-B198-69D0D983072C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Imágenes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A2A55-93FA-4FDA-B943-A0D6DB34F120}" type="parTrans" cxnId="{0610C9BF-42E2-4ACD-984A-990AB652202F}">
      <dgm:prSet/>
      <dgm:spPr/>
      <dgm:t>
        <a:bodyPr/>
        <a:lstStyle/>
        <a:p>
          <a:endParaRPr lang="es-MX"/>
        </a:p>
      </dgm:t>
    </dgm:pt>
    <dgm:pt modelId="{44BCD93E-921C-4E5C-9AA4-E8BA6EB696AA}" type="sibTrans" cxnId="{0610C9BF-42E2-4ACD-984A-990AB652202F}">
      <dgm:prSet/>
      <dgm:spPr/>
      <dgm:t>
        <a:bodyPr/>
        <a:lstStyle/>
        <a:p>
          <a:endParaRPr lang="es-MX"/>
        </a:p>
      </dgm:t>
    </dgm:pt>
    <dgm:pt modelId="{F85A51A9-F135-401D-8B46-F5C0897ABEED}">
      <dgm:prSet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91608-ED56-4D3E-8CB2-FCC4F6BFBE6B}" type="parTrans" cxnId="{CFB7C46A-F0B9-417C-860F-E16EF2308C60}">
      <dgm:prSet/>
      <dgm:spPr/>
      <dgm:t>
        <a:bodyPr/>
        <a:lstStyle/>
        <a:p>
          <a:endParaRPr lang="es-MX"/>
        </a:p>
      </dgm:t>
    </dgm:pt>
    <dgm:pt modelId="{3A5232D4-BD0C-4633-8E20-FA80F4CE5539}" type="sibTrans" cxnId="{CFB7C46A-F0B9-417C-860F-E16EF2308C60}">
      <dgm:prSet/>
      <dgm:spPr/>
      <dgm:t>
        <a:bodyPr/>
        <a:lstStyle/>
        <a:p>
          <a:endParaRPr lang="es-MX"/>
        </a:p>
      </dgm:t>
    </dgm:pt>
    <dgm:pt modelId="{E7AE489A-B82E-4AF4-9CBB-151F13510B7B}">
      <dgm:prSet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Sonidos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4374F-7864-4C51-9EF8-8DDEAD612415}" type="parTrans" cxnId="{917261ED-F33C-4B60-BDD4-1A3D7E9D9ABB}">
      <dgm:prSet/>
      <dgm:spPr/>
      <dgm:t>
        <a:bodyPr/>
        <a:lstStyle/>
        <a:p>
          <a:endParaRPr lang="es-MX"/>
        </a:p>
      </dgm:t>
    </dgm:pt>
    <dgm:pt modelId="{131A372F-DF67-4A93-9BCA-48B6B1909B25}" type="sibTrans" cxnId="{917261ED-F33C-4B60-BDD4-1A3D7E9D9ABB}">
      <dgm:prSet/>
      <dgm:spPr/>
      <dgm:t>
        <a:bodyPr/>
        <a:lstStyle/>
        <a:p>
          <a:endParaRPr lang="es-MX"/>
        </a:p>
      </dgm:t>
    </dgm:pt>
    <dgm:pt modelId="{D304264C-DED4-4028-8CF4-0456C101FE8E}" type="pres">
      <dgm:prSet presAssocID="{454FD48F-CDA6-4227-815B-CB39BF542C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CE558A8-9DEB-4C49-A4FE-96AA0AF278C6}" type="pres">
      <dgm:prSet presAssocID="{454FD48F-CDA6-4227-815B-CB39BF542C53}" presName="radial" presStyleCnt="0">
        <dgm:presLayoutVars>
          <dgm:animLvl val="ctr"/>
        </dgm:presLayoutVars>
      </dgm:prSet>
      <dgm:spPr/>
    </dgm:pt>
    <dgm:pt modelId="{ED2DCF87-B26F-4C49-81FC-11785A362EC0}" type="pres">
      <dgm:prSet presAssocID="{C93823C9-78E6-4D15-8D39-3143516E48CE}" presName="centerShape" presStyleLbl="vennNode1" presStyleIdx="0" presStyleCnt="7"/>
      <dgm:spPr/>
      <dgm:t>
        <a:bodyPr/>
        <a:lstStyle/>
        <a:p>
          <a:endParaRPr lang="es-MX"/>
        </a:p>
      </dgm:t>
    </dgm:pt>
    <dgm:pt modelId="{0864C1B9-87AA-464C-82DD-BDB49D085FF6}" type="pres">
      <dgm:prSet presAssocID="{D4A830A2-20E6-40E4-8FA0-633BF500664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E16FD9-0422-4ECC-BC28-FBE286FCECE1}" type="pres">
      <dgm:prSet presAssocID="{84141E69-8C79-4D21-B6F7-11D5585F3D07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283AC0-E611-4362-A5C0-1A4646B3A958}" type="pres">
      <dgm:prSet presAssocID="{A10AC746-3EDD-4B78-890A-6EE2FDE3B31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B607D5-975D-47FD-B8DA-0238EB6ABF58}" type="pres">
      <dgm:prSet presAssocID="{41BA36C1-6118-46A3-B198-69D0D983072C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CE8B58-F429-420C-9D06-FF1006152833}" type="pres">
      <dgm:prSet presAssocID="{F85A51A9-F135-401D-8B46-F5C0897ABEE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CF3844-52BA-4E57-97B8-5875FC122EC9}" type="pres">
      <dgm:prSet presAssocID="{E7AE489A-B82E-4AF4-9CBB-151F13510B7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6DE753-F58B-4D84-A4E8-C7F3CF085A40}" type="presOf" srcId="{C93823C9-78E6-4D15-8D39-3143516E48CE}" destId="{ED2DCF87-B26F-4C49-81FC-11785A362EC0}" srcOrd="0" destOrd="0" presId="urn:microsoft.com/office/officeart/2005/8/layout/radial3"/>
    <dgm:cxn modelId="{9CF5E689-E344-4040-BF2A-918A5508E192}" srcId="{C93823C9-78E6-4D15-8D39-3143516E48CE}" destId="{D4A830A2-20E6-40E4-8FA0-633BF500664D}" srcOrd="0" destOrd="0" parTransId="{0CA483E9-F751-4FFA-99AF-3441232D2C7D}" sibTransId="{9F637D4E-104B-4263-9382-71DA3F9C6E37}"/>
    <dgm:cxn modelId="{1A17B842-262D-441B-ADDE-8643F8EAE497}" srcId="{C93823C9-78E6-4D15-8D39-3143516E48CE}" destId="{A10AC746-3EDD-4B78-890A-6EE2FDE3B317}" srcOrd="2" destOrd="0" parTransId="{D9FDE160-EAE3-4498-B9D0-4C589B0FD070}" sibTransId="{9A15E0F3-33F3-4829-9043-F9EF9ADC13FC}"/>
    <dgm:cxn modelId="{0E7973D7-0794-4B13-B136-A62C86BA09E8}" type="presOf" srcId="{84141E69-8C79-4D21-B6F7-11D5585F3D07}" destId="{E4E16FD9-0422-4ECC-BC28-FBE286FCECE1}" srcOrd="0" destOrd="0" presId="urn:microsoft.com/office/officeart/2005/8/layout/radial3"/>
    <dgm:cxn modelId="{B49BF4F7-271F-420C-B09D-AF1B36E0E911}" type="presOf" srcId="{A10AC746-3EDD-4B78-890A-6EE2FDE3B317}" destId="{7C283AC0-E611-4362-A5C0-1A4646B3A958}" srcOrd="0" destOrd="0" presId="urn:microsoft.com/office/officeart/2005/8/layout/radial3"/>
    <dgm:cxn modelId="{30842347-9AF6-420C-9F29-5B4E26F94576}" srcId="{454FD48F-CDA6-4227-815B-CB39BF542C53}" destId="{C93823C9-78E6-4D15-8D39-3143516E48CE}" srcOrd="0" destOrd="0" parTransId="{A8995C24-8D7C-4628-B3E5-52664151B346}" sibTransId="{4A295922-8B47-492B-9FCC-D7A418986982}"/>
    <dgm:cxn modelId="{278B04FD-98EB-447B-8ED0-971BFE7A25C3}" srcId="{C93823C9-78E6-4D15-8D39-3143516E48CE}" destId="{84141E69-8C79-4D21-B6F7-11D5585F3D07}" srcOrd="1" destOrd="0" parTransId="{3387D8B1-CCC5-4B7A-AD32-3C270598BDF6}" sibTransId="{36808EBE-661C-4F0D-9411-8534DC43865C}"/>
    <dgm:cxn modelId="{01FA61CF-5B3F-4B9E-9DE3-E7AA0ACDE9D2}" type="presOf" srcId="{E7AE489A-B82E-4AF4-9CBB-151F13510B7B}" destId="{E2CF3844-52BA-4E57-97B8-5875FC122EC9}" srcOrd="0" destOrd="0" presId="urn:microsoft.com/office/officeart/2005/8/layout/radial3"/>
    <dgm:cxn modelId="{0610C9BF-42E2-4ACD-984A-990AB652202F}" srcId="{C93823C9-78E6-4D15-8D39-3143516E48CE}" destId="{41BA36C1-6118-46A3-B198-69D0D983072C}" srcOrd="3" destOrd="0" parTransId="{FFBA2A55-93FA-4FDA-B943-A0D6DB34F120}" sibTransId="{44BCD93E-921C-4E5C-9AA4-E8BA6EB696AA}"/>
    <dgm:cxn modelId="{A22A8379-4DE4-4A9E-BC3A-9D91F6174D4E}" type="presOf" srcId="{D4A830A2-20E6-40E4-8FA0-633BF500664D}" destId="{0864C1B9-87AA-464C-82DD-BDB49D085FF6}" srcOrd="0" destOrd="0" presId="urn:microsoft.com/office/officeart/2005/8/layout/radial3"/>
    <dgm:cxn modelId="{41EB5AD5-E79B-44C2-9021-6373546AA792}" type="presOf" srcId="{F85A51A9-F135-401D-8B46-F5C0897ABEED}" destId="{66CE8B58-F429-420C-9D06-FF1006152833}" srcOrd="0" destOrd="0" presId="urn:microsoft.com/office/officeart/2005/8/layout/radial3"/>
    <dgm:cxn modelId="{917261ED-F33C-4B60-BDD4-1A3D7E9D9ABB}" srcId="{C93823C9-78E6-4D15-8D39-3143516E48CE}" destId="{E7AE489A-B82E-4AF4-9CBB-151F13510B7B}" srcOrd="5" destOrd="0" parTransId="{0134374F-7864-4C51-9EF8-8DDEAD612415}" sibTransId="{131A372F-DF67-4A93-9BCA-48B6B1909B25}"/>
    <dgm:cxn modelId="{10957E72-003A-4C0B-BC8D-6DA249464753}" type="presOf" srcId="{41BA36C1-6118-46A3-B198-69D0D983072C}" destId="{4FB607D5-975D-47FD-B8DA-0238EB6ABF58}" srcOrd="0" destOrd="0" presId="urn:microsoft.com/office/officeart/2005/8/layout/radial3"/>
    <dgm:cxn modelId="{DD1452D0-3978-47C5-B0A7-6A43695E866B}" type="presOf" srcId="{454FD48F-CDA6-4227-815B-CB39BF542C53}" destId="{D304264C-DED4-4028-8CF4-0456C101FE8E}" srcOrd="0" destOrd="0" presId="urn:microsoft.com/office/officeart/2005/8/layout/radial3"/>
    <dgm:cxn modelId="{CFB7C46A-F0B9-417C-860F-E16EF2308C60}" srcId="{C93823C9-78E6-4D15-8D39-3143516E48CE}" destId="{F85A51A9-F135-401D-8B46-F5C0897ABEED}" srcOrd="4" destOrd="0" parTransId="{0CE91608-ED56-4D3E-8CB2-FCC4F6BFBE6B}" sibTransId="{3A5232D4-BD0C-4633-8E20-FA80F4CE5539}"/>
    <dgm:cxn modelId="{E0736A61-0945-4614-AC79-CD2023B05F42}" type="presParOf" srcId="{D304264C-DED4-4028-8CF4-0456C101FE8E}" destId="{ACE558A8-9DEB-4C49-A4FE-96AA0AF278C6}" srcOrd="0" destOrd="0" presId="urn:microsoft.com/office/officeart/2005/8/layout/radial3"/>
    <dgm:cxn modelId="{871051F9-FF70-4B74-8CAD-AFAFEBA58B7A}" type="presParOf" srcId="{ACE558A8-9DEB-4C49-A4FE-96AA0AF278C6}" destId="{ED2DCF87-B26F-4C49-81FC-11785A362EC0}" srcOrd="0" destOrd="0" presId="urn:microsoft.com/office/officeart/2005/8/layout/radial3"/>
    <dgm:cxn modelId="{6B8792A8-D8AA-4FD8-83B3-49232F62DB2A}" type="presParOf" srcId="{ACE558A8-9DEB-4C49-A4FE-96AA0AF278C6}" destId="{0864C1B9-87AA-464C-82DD-BDB49D085FF6}" srcOrd="1" destOrd="0" presId="urn:microsoft.com/office/officeart/2005/8/layout/radial3"/>
    <dgm:cxn modelId="{10DC4BA4-C15E-4EC8-B3D8-401D860F3F2C}" type="presParOf" srcId="{ACE558A8-9DEB-4C49-A4FE-96AA0AF278C6}" destId="{E4E16FD9-0422-4ECC-BC28-FBE286FCECE1}" srcOrd="2" destOrd="0" presId="urn:microsoft.com/office/officeart/2005/8/layout/radial3"/>
    <dgm:cxn modelId="{C1578A0E-674C-49ED-8B1D-5A0D904C49C1}" type="presParOf" srcId="{ACE558A8-9DEB-4C49-A4FE-96AA0AF278C6}" destId="{7C283AC0-E611-4362-A5C0-1A4646B3A958}" srcOrd="3" destOrd="0" presId="urn:microsoft.com/office/officeart/2005/8/layout/radial3"/>
    <dgm:cxn modelId="{0E30CBC5-51D2-4F24-9E3A-58CEA50C889E}" type="presParOf" srcId="{ACE558A8-9DEB-4C49-A4FE-96AA0AF278C6}" destId="{4FB607D5-975D-47FD-B8DA-0238EB6ABF58}" srcOrd="4" destOrd="0" presId="urn:microsoft.com/office/officeart/2005/8/layout/radial3"/>
    <dgm:cxn modelId="{3223950B-239C-4CE9-BAE2-73B922BC0105}" type="presParOf" srcId="{ACE558A8-9DEB-4C49-A4FE-96AA0AF278C6}" destId="{66CE8B58-F429-420C-9D06-FF1006152833}" srcOrd="5" destOrd="0" presId="urn:microsoft.com/office/officeart/2005/8/layout/radial3"/>
    <dgm:cxn modelId="{739D9976-B42A-499D-B9AB-5EE68D44E8AF}" type="presParOf" srcId="{ACE558A8-9DEB-4C49-A4FE-96AA0AF278C6}" destId="{E2CF3844-52BA-4E57-97B8-5875FC122EC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35F61-6CF1-4691-853B-0688DECAD31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32F0639-97CA-43C8-9D7A-9C093FF06AB3}">
      <dgm:prSet phldrT="[Texto]"/>
      <dgm:spPr/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6E70459C-03BC-4F51-84CF-CF5B75BB33F5}" type="parTrans" cxnId="{4B5AF4EF-284A-4D2E-A277-F9483E93DDFC}">
      <dgm:prSet/>
      <dgm:spPr/>
      <dgm:t>
        <a:bodyPr/>
        <a:lstStyle/>
        <a:p>
          <a:endParaRPr lang="es-MX"/>
        </a:p>
      </dgm:t>
    </dgm:pt>
    <dgm:pt modelId="{3D5B1856-FDD5-46F8-B2A1-6E641A3C90A1}" type="sibTrans" cxnId="{4B5AF4EF-284A-4D2E-A277-F9483E93DDFC}">
      <dgm:prSet/>
      <dgm:spPr/>
      <dgm:t>
        <a:bodyPr/>
        <a:lstStyle/>
        <a:p>
          <a:endParaRPr lang="es-MX"/>
        </a:p>
      </dgm:t>
    </dgm:pt>
    <dgm:pt modelId="{2D688AC9-E327-431A-92CC-C183360B16A4}">
      <dgm:prSet phldrT="[Texto]"/>
      <dgm:spPr/>
      <dgm:t>
        <a:bodyPr/>
        <a:lstStyle/>
        <a:p>
          <a:r>
            <a:rPr lang="es-MX" dirty="0" smtClean="0"/>
            <a:t>Portada.</a:t>
          </a:r>
          <a:endParaRPr lang="es-MX" dirty="0"/>
        </a:p>
      </dgm:t>
    </dgm:pt>
    <dgm:pt modelId="{E0288077-6B2D-449E-B09A-3B9B102CEC97}" type="parTrans" cxnId="{03A1AD75-40CD-4B0D-B20C-01183D015163}">
      <dgm:prSet/>
      <dgm:spPr/>
      <dgm:t>
        <a:bodyPr/>
        <a:lstStyle/>
        <a:p>
          <a:endParaRPr lang="es-MX"/>
        </a:p>
      </dgm:t>
    </dgm:pt>
    <dgm:pt modelId="{F4CD482F-4400-4CEB-B70B-6040A1EAF3BC}" type="sibTrans" cxnId="{03A1AD75-40CD-4B0D-B20C-01183D015163}">
      <dgm:prSet/>
      <dgm:spPr/>
      <dgm:t>
        <a:bodyPr/>
        <a:lstStyle/>
        <a:p>
          <a:endParaRPr lang="es-MX"/>
        </a:p>
      </dgm:t>
    </dgm:pt>
    <dgm:pt modelId="{835B3448-FF8E-4814-858D-A5D18C07600B}">
      <dgm:prSet phldrT="[Texto]"/>
      <dgm:spPr/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78F0966B-7FC6-41D8-84D1-CAA111A8FFD0}" type="parTrans" cxnId="{26E6C8A3-AEA5-4D0B-A6B8-3405D74D85B6}">
      <dgm:prSet/>
      <dgm:spPr/>
      <dgm:t>
        <a:bodyPr/>
        <a:lstStyle/>
        <a:p>
          <a:endParaRPr lang="es-MX"/>
        </a:p>
      </dgm:t>
    </dgm:pt>
    <dgm:pt modelId="{6AF3B3E7-23DD-4EE6-AB4C-81D8E7C92D2C}" type="sibTrans" cxnId="{26E6C8A3-AEA5-4D0B-A6B8-3405D74D85B6}">
      <dgm:prSet/>
      <dgm:spPr/>
      <dgm:t>
        <a:bodyPr/>
        <a:lstStyle/>
        <a:p>
          <a:endParaRPr lang="es-MX"/>
        </a:p>
      </dgm:t>
    </dgm:pt>
    <dgm:pt modelId="{923C892C-EE3D-46B5-B9DC-D0474951395A}">
      <dgm:prSet phldrT="[Texto]"/>
      <dgm:spPr/>
      <dgm:t>
        <a:bodyPr/>
        <a:lstStyle/>
        <a:p>
          <a:r>
            <a:rPr lang="es-MX" dirty="0" smtClean="0"/>
            <a:t>Introducción.</a:t>
          </a:r>
          <a:endParaRPr lang="es-MX" dirty="0"/>
        </a:p>
      </dgm:t>
    </dgm:pt>
    <dgm:pt modelId="{13A45F65-359F-4EFB-8E44-B4B61E9A3575}" type="parTrans" cxnId="{E920181C-C529-44A3-9F14-2AAF410472A6}">
      <dgm:prSet/>
      <dgm:spPr/>
      <dgm:t>
        <a:bodyPr/>
        <a:lstStyle/>
        <a:p>
          <a:endParaRPr lang="es-MX"/>
        </a:p>
      </dgm:t>
    </dgm:pt>
    <dgm:pt modelId="{DAF4B3A4-6B89-4582-BCC9-29C6BD668CC9}" type="sibTrans" cxnId="{E920181C-C529-44A3-9F14-2AAF410472A6}">
      <dgm:prSet/>
      <dgm:spPr/>
      <dgm:t>
        <a:bodyPr/>
        <a:lstStyle/>
        <a:p>
          <a:endParaRPr lang="es-MX"/>
        </a:p>
      </dgm:t>
    </dgm:pt>
    <dgm:pt modelId="{DE613089-6445-411B-B53C-2B33A45CEE84}">
      <dgm:prSet phldrT="[Texto]"/>
      <dgm:spPr/>
      <dgm:t>
        <a:bodyPr/>
        <a:lstStyle/>
        <a:p>
          <a:r>
            <a:rPr lang="es-MX" dirty="0" smtClean="0"/>
            <a:t>3</a:t>
          </a:r>
          <a:endParaRPr lang="es-MX" dirty="0"/>
        </a:p>
      </dgm:t>
    </dgm:pt>
    <dgm:pt modelId="{23D0E1C8-B3B4-4F79-A33D-CE58DEB10E51}" type="parTrans" cxnId="{0265493A-1764-4BE4-8388-2EDC7887F846}">
      <dgm:prSet/>
      <dgm:spPr/>
      <dgm:t>
        <a:bodyPr/>
        <a:lstStyle/>
        <a:p>
          <a:endParaRPr lang="es-MX"/>
        </a:p>
      </dgm:t>
    </dgm:pt>
    <dgm:pt modelId="{B8C4746A-E5D8-4B3D-99E3-E84349F62E1F}" type="sibTrans" cxnId="{0265493A-1764-4BE4-8388-2EDC7887F846}">
      <dgm:prSet/>
      <dgm:spPr/>
      <dgm:t>
        <a:bodyPr/>
        <a:lstStyle/>
        <a:p>
          <a:endParaRPr lang="es-MX"/>
        </a:p>
      </dgm:t>
    </dgm:pt>
    <dgm:pt modelId="{7FE7A00E-E6CD-47B6-8033-6E3834819130}">
      <dgm:prSet phldrT="[Texto]"/>
      <dgm:spPr/>
      <dgm:t>
        <a:bodyPr/>
        <a:lstStyle/>
        <a:p>
          <a:r>
            <a:rPr lang="es-MX" dirty="0" smtClean="0"/>
            <a:t>Cuerpo.</a:t>
          </a:r>
          <a:endParaRPr lang="es-MX" dirty="0"/>
        </a:p>
      </dgm:t>
    </dgm:pt>
    <dgm:pt modelId="{549DBEDA-D98E-4EB0-97E1-FF5448B718BB}" type="parTrans" cxnId="{EAE06A00-00BE-40C5-A4DA-68DB454BBB78}">
      <dgm:prSet/>
      <dgm:spPr/>
      <dgm:t>
        <a:bodyPr/>
        <a:lstStyle/>
        <a:p>
          <a:endParaRPr lang="es-MX"/>
        </a:p>
      </dgm:t>
    </dgm:pt>
    <dgm:pt modelId="{7B9AC832-2216-43BE-A657-5592AA06337A}" type="sibTrans" cxnId="{EAE06A00-00BE-40C5-A4DA-68DB454BBB78}">
      <dgm:prSet/>
      <dgm:spPr/>
      <dgm:t>
        <a:bodyPr/>
        <a:lstStyle/>
        <a:p>
          <a:endParaRPr lang="es-MX"/>
        </a:p>
      </dgm:t>
    </dgm:pt>
    <dgm:pt modelId="{F33A81A7-D11F-4EAE-8EE4-ACB92FAF298E}">
      <dgm:prSet/>
      <dgm:spPr/>
      <dgm:t>
        <a:bodyPr/>
        <a:lstStyle/>
        <a:p>
          <a:r>
            <a:rPr lang="es-MX" dirty="0" smtClean="0"/>
            <a:t>4</a:t>
          </a:r>
          <a:endParaRPr lang="es-MX" dirty="0"/>
        </a:p>
      </dgm:t>
    </dgm:pt>
    <dgm:pt modelId="{16CC243B-2912-4744-9AB8-FB9BCB4BAB80}" type="parTrans" cxnId="{387C8483-5D97-475A-9E48-2A36CF3EF7B1}">
      <dgm:prSet/>
      <dgm:spPr/>
      <dgm:t>
        <a:bodyPr/>
        <a:lstStyle/>
        <a:p>
          <a:endParaRPr lang="es-MX"/>
        </a:p>
      </dgm:t>
    </dgm:pt>
    <dgm:pt modelId="{7E8EDB2D-0B68-4735-A02D-DBA4C28DF307}" type="sibTrans" cxnId="{387C8483-5D97-475A-9E48-2A36CF3EF7B1}">
      <dgm:prSet/>
      <dgm:spPr/>
      <dgm:t>
        <a:bodyPr/>
        <a:lstStyle/>
        <a:p>
          <a:endParaRPr lang="es-MX"/>
        </a:p>
      </dgm:t>
    </dgm:pt>
    <dgm:pt modelId="{B0A4DA04-D7A1-42B5-AFB3-995C55ECAD7D}">
      <dgm:prSet/>
      <dgm:spPr/>
      <dgm:t>
        <a:bodyPr/>
        <a:lstStyle/>
        <a:p>
          <a:r>
            <a:rPr lang="es-MX" dirty="0" smtClean="0"/>
            <a:t>5</a:t>
          </a:r>
          <a:endParaRPr lang="es-MX" dirty="0"/>
        </a:p>
      </dgm:t>
    </dgm:pt>
    <dgm:pt modelId="{47D5FDA0-C641-4D43-8AD8-A7B7636EC32C}" type="parTrans" cxnId="{7C70B03B-B5FB-4EFA-9578-239E29BC0C27}">
      <dgm:prSet/>
      <dgm:spPr/>
      <dgm:t>
        <a:bodyPr/>
        <a:lstStyle/>
        <a:p>
          <a:endParaRPr lang="es-MX"/>
        </a:p>
      </dgm:t>
    </dgm:pt>
    <dgm:pt modelId="{8E04A84C-C1FF-4EC2-9AD0-FC34CAF20576}" type="sibTrans" cxnId="{7C70B03B-B5FB-4EFA-9578-239E29BC0C27}">
      <dgm:prSet/>
      <dgm:spPr/>
      <dgm:t>
        <a:bodyPr/>
        <a:lstStyle/>
        <a:p>
          <a:endParaRPr lang="es-MX"/>
        </a:p>
      </dgm:t>
    </dgm:pt>
    <dgm:pt modelId="{A09B05A2-C6D0-4CE7-9D38-77C1DBDC714B}">
      <dgm:prSet/>
      <dgm:spPr/>
      <dgm:t>
        <a:bodyPr/>
        <a:lstStyle/>
        <a:p>
          <a:r>
            <a:rPr lang="es-MX" dirty="0" smtClean="0"/>
            <a:t>Conclusiones.</a:t>
          </a:r>
          <a:endParaRPr lang="es-MX" dirty="0"/>
        </a:p>
      </dgm:t>
    </dgm:pt>
    <dgm:pt modelId="{07C2EC6F-1AF0-4F84-9252-6AEC861FD445}" type="parTrans" cxnId="{FA13D102-512D-42BB-9A35-E27822FEE513}">
      <dgm:prSet/>
      <dgm:spPr/>
      <dgm:t>
        <a:bodyPr/>
        <a:lstStyle/>
        <a:p>
          <a:endParaRPr lang="es-MX"/>
        </a:p>
      </dgm:t>
    </dgm:pt>
    <dgm:pt modelId="{09FE1BA2-0134-4B4C-A012-A887729066F5}" type="sibTrans" cxnId="{FA13D102-512D-42BB-9A35-E27822FEE513}">
      <dgm:prSet/>
      <dgm:spPr/>
      <dgm:t>
        <a:bodyPr/>
        <a:lstStyle/>
        <a:p>
          <a:endParaRPr lang="es-MX"/>
        </a:p>
      </dgm:t>
    </dgm:pt>
    <dgm:pt modelId="{9A9C138B-8873-4DDD-ACA0-E1DDB7F99A63}">
      <dgm:prSet/>
      <dgm:spPr/>
      <dgm:t>
        <a:bodyPr/>
        <a:lstStyle/>
        <a:p>
          <a:r>
            <a:rPr lang="es-MX" dirty="0" smtClean="0"/>
            <a:t>Referencias.</a:t>
          </a:r>
          <a:endParaRPr lang="es-MX" dirty="0"/>
        </a:p>
      </dgm:t>
    </dgm:pt>
    <dgm:pt modelId="{6440A1AC-DE69-4E71-8992-11DDE18D5D44}" type="parTrans" cxnId="{6B9A87D7-3B96-4B69-BE7A-AFFA007159CD}">
      <dgm:prSet/>
      <dgm:spPr/>
      <dgm:t>
        <a:bodyPr/>
        <a:lstStyle/>
        <a:p>
          <a:endParaRPr lang="es-MX"/>
        </a:p>
      </dgm:t>
    </dgm:pt>
    <dgm:pt modelId="{FA798A84-AB15-47A7-B5B0-3756E006D041}" type="sibTrans" cxnId="{6B9A87D7-3B96-4B69-BE7A-AFFA007159CD}">
      <dgm:prSet/>
      <dgm:spPr/>
      <dgm:t>
        <a:bodyPr/>
        <a:lstStyle/>
        <a:p>
          <a:endParaRPr lang="es-MX"/>
        </a:p>
      </dgm:t>
    </dgm:pt>
    <dgm:pt modelId="{87D2517C-95DD-4665-BD31-A5DA9B42B766}" type="pres">
      <dgm:prSet presAssocID="{59235F61-6CF1-4691-853B-0688DECAD3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7440B0-68D7-499D-8850-E6187642847D}" type="pres">
      <dgm:prSet presAssocID="{732F0639-97CA-43C8-9D7A-9C093FF06AB3}" presName="composite" presStyleCnt="0"/>
      <dgm:spPr/>
    </dgm:pt>
    <dgm:pt modelId="{9FB2D0DA-2DC7-47B9-9619-6B3FB610A859}" type="pres">
      <dgm:prSet presAssocID="{732F0639-97CA-43C8-9D7A-9C093FF06AB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7537E7-6766-4938-86AF-8B866AD7F6AC}" type="pres">
      <dgm:prSet presAssocID="{732F0639-97CA-43C8-9D7A-9C093FF06AB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8517C9-43C1-4109-BE5B-4D98139A22CA}" type="pres">
      <dgm:prSet presAssocID="{3D5B1856-FDD5-46F8-B2A1-6E641A3C90A1}" presName="sp" presStyleCnt="0"/>
      <dgm:spPr/>
    </dgm:pt>
    <dgm:pt modelId="{82BB9C5A-92AF-425B-BC98-4C2A09B66F93}" type="pres">
      <dgm:prSet presAssocID="{835B3448-FF8E-4814-858D-A5D18C07600B}" presName="composite" presStyleCnt="0"/>
      <dgm:spPr/>
    </dgm:pt>
    <dgm:pt modelId="{5E1369B5-09A3-45D4-B358-CAB1DBFB4982}" type="pres">
      <dgm:prSet presAssocID="{835B3448-FF8E-4814-858D-A5D18C07600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E192DF-BE22-416F-A65B-5D34A5A41B9D}" type="pres">
      <dgm:prSet presAssocID="{835B3448-FF8E-4814-858D-A5D18C07600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438567-5610-4A70-876B-6418C690FB47}" type="pres">
      <dgm:prSet presAssocID="{6AF3B3E7-23DD-4EE6-AB4C-81D8E7C92D2C}" presName="sp" presStyleCnt="0"/>
      <dgm:spPr/>
    </dgm:pt>
    <dgm:pt modelId="{CF64138E-7D7F-4B46-BD3A-109CFC886D51}" type="pres">
      <dgm:prSet presAssocID="{DE613089-6445-411B-B53C-2B33A45CEE84}" presName="composite" presStyleCnt="0"/>
      <dgm:spPr/>
    </dgm:pt>
    <dgm:pt modelId="{F21F903B-F38D-4188-8A51-2826FA7A55D8}" type="pres">
      <dgm:prSet presAssocID="{DE613089-6445-411B-B53C-2B33A45CEE84}" presName="parentText" presStyleLbl="alignNode1" presStyleIdx="2" presStyleCnt="5" custLinFactNeighborX="0" custLinFactNeighborY="578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8C0EB4-9336-40AF-9BC6-EAA84CFCA452}" type="pres">
      <dgm:prSet presAssocID="{DE613089-6445-411B-B53C-2B33A45CEE8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78DF8B-8C28-4EE2-8EE5-89F8CB3FF97F}" type="pres">
      <dgm:prSet presAssocID="{B8C4746A-E5D8-4B3D-99E3-E84349F62E1F}" presName="sp" presStyleCnt="0"/>
      <dgm:spPr/>
    </dgm:pt>
    <dgm:pt modelId="{3D082445-00A8-41CB-AE7A-1F855E92A4FF}" type="pres">
      <dgm:prSet presAssocID="{F33A81A7-D11F-4EAE-8EE4-ACB92FAF298E}" presName="composite" presStyleCnt="0"/>
      <dgm:spPr/>
    </dgm:pt>
    <dgm:pt modelId="{EACE83A6-AF65-4D1A-9911-15D1B4DB9F0F}" type="pres">
      <dgm:prSet presAssocID="{F33A81A7-D11F-4EAE-8EE4-ACB92FAF298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5362C7-10A6-412A-AD7C-78A3B32A4756}" type="pres">
      <dgm:prSet presAssocID="{F33A81A7-D11F-4EAE-8EE4-ACB92FAF298E}" presName="descendantText" presStyleLbl="alignAcc1" presStyleIdx="3" presStyleCnt="5" custLinFactNeighborX="230" custLinFactNeighborY="138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BAC1AE-A69F-460B-B312-B8B18BAEB424}" type="pres">
      <dgm:prSet presAssocID="{7E8EDB2D-0B68-4735-A02D-DBA4C28DF307}" presName="sp" presStyleCnt="0"/>
      <dgm:spPr/>
    </dgm:pt>
    <dgm:pt modelId="{4D541796-BED1-48AA-A95A-3806CF23F52F}" type="pres">
      <dgm:prSet presAssocID="{B0A4DA04-D7A1-42B5-AFB3-995C55ECAD7D}" presName="composite" presStyleCnt="0"/>
      <dgm:spPr/>
    </dgm:pt>
    <dgm:pt modelId="{92680505-0F8B-44D9-B8A4-D58F478A80B5}" type="pres">
      <dgm:prSet presAssocID="{B0A4DA04-D7A1-42B5-AFB3-995C55ECAD7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F83156-EA49-4238-BBB4-8760EF7E29C8}" type="pres">
      <dgm:prSet presAssocID="{B0A4DA04-D7A1-42B5-AFB3-995C55ECAD7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B8E93C7-91F9-44EC-A2EF-04416AA0D717}" type="presOf" srcId="{9A9C138B-8873-4DDD-ACA0-E1DDB7F99A63}" destId="{BBF83156-EA49-4238-BBB4-8760EF7E29C8}" srcOrd="0" destOrd="0" presId="urn:microsoft.com/office/officeart/2005/8/layout/chevron2"/>
    <dgm:cxn modelId="{387C8483-5D97-475A-9E48-2A36CF3EF7B1}" srcId="{59235F61-6CF1-4691-853B-0688DECAD317}" destId="{F33A81A7-D11F-4EAE-8EE4-ACB92FAF298E}" srcOrd="3" destOrd="0" parTransId="{16CC243B-2912-4744-9AB8-FB9BCB4BAB80}" sibTransId="{7E8EDB2D-0B68-4735-A02D-DBA4C28DF307}"/>
    <dgm:cxn modelId="{03A1AD75-40CD-4B0D-B20C-01183D015163}" srcId="{732F0639-97CA-43C8-9D7A-9C093FF06AB3}" destId="{2D688AC9-E327-431A-92CC-C183360B16A4}" srcOrd="0" destOrd="0" parTransId="{E0288077-6B2D-449E-B09A-3B9B102CEC97}" sibTransId="{F4CD482F-4400-4CEB-B70B-6040A1EAF3BC}"/>
    <dgm:cxn modelId="{8BAA3776-3C54-4345-8018-1BAD26F8A738}" type="presOf" srcId="{923C892C-EE3D-46B5-B9DC-D0474951395A}" destId="{73E192DF-BE22-416F-A65B-5D34A5A41B9D}" srcOrd="0" destOrd="0" presId="urn:microsoft.com/office/officeart/2005/8/layout/chevron2"/>
    <dgm:cxn modelId="{6B9A87D7-3B96-4B69-BE7A-AFFA007159CD}" srcId="{B0A4DA04-D7A1-42B5-AFB3-995C55ECAD7D}" destId="{9A9C138B-8873-4DDD-ACA0-E1DDB7F99A63}" srcOrd="0" destOrd="0" parTransId="{6440A1AC-DE69-4E71-8992-11DDE18D5D44}" sibTransId="{FA798A84-AB15-47A7-B5B0-3756E006D041}"/>
    <dgm:cxn modelId="{E920181C-C529-44A3-9F14-2AAF410472A6}" srcId="{835B3448-FF8E-4814-858D-A5D18C07600B}" destId="{923C892C-EE3D-46B5-B9DC-D0474951395A}" srcOrd="0" destOrd="0" parTransId="{13A45F65-359F-4EFB-8E44-B4B61E9A3575}" sibTransId="{DAF4B3A4-6B89-4582-BCC9-29C6BD668CC9}"/>
    <dgm:cxn modelId="{85284364-F8EE-45DF-B9CA-A4446DEDCD42}" type="presOf" srcId="{732F0639-97CA-43C8-9D7A-9C093FF06AB3}" destId="{9FB2D0DA-2DC7-47B9-9619-6B3FB610A859}" srcOrd="0" destOrd="0" presId="urn:microsoft.com/office/officeart/2005/8/layout/chevron2"/>
    <dgm:cxn modelId="{81097522-B454-47E8-B2D7-A2B5A579E187}" type="presOf" srcId="{A09B05A2-C6D0-4CE7-9D38-77C1DBDC714B}" destId="{0D5362C7-10A6-412A-AD7C-78A3B32A4756}" srcOrd="0" destOrd="0" presId="urn:microsoft.com/office/officeart/2005/8/layout/chevron2"/>
    <dgm:cxn modelId="{E5A4FDBC-86C1-417E-A19B-EAAD530D7FFB}" type="presOf" srcId="{7FE7A00E-E6CD-47B6-8033-6E3834819130}" destId="{888C0EB4-9336-40AF-9BC6-EAA84CFCA452}" srcOrd="0" destOrd="0" presId="urn:microsoft.com/office/officeart/2005/8/layout/chevron2"/>
    <dgm:cxn modelId="{EAE06A00-00BE-40C5-A4DA-68DB454BBB78}" srcId="{DE613089-6445-411B-B53C-2B33A45CEE84}" destId="{7FE7A00E-E6CD-47B6-8033-6E3834819130}" srcOrd="0" destOrd="0" parTransId="{549DBEDA-D98E-4EB0-97E1-FF5448B718BB}" sibTransId="{7B9AC832-2216-43BE-A657-5592AA06337A}"/>
    <dgm:cxn modelId="{7C70B03B-B5FB-4EFA-9578-239E29BC0C27}" srcId="{59235F61-6CF1-4691-853B-0688DECAD317}" destId="{B0A4DA04-D7A1-42B5-AFB3-995C55ECAD7D}" srcOrd="4" destOrd="0" parTransId="{47D5FDA0-C641-4D43-8AD8-A7B7636EC32C}" sibTransId="{8E04A84C-C1FF-4EC2-9AD0-FC34CAF20576}"/>
    <dgm:cxn modelId="{EEB52F08-23F1-496D-B7B8-C88A0A24C5F4}" type="presOf" srcId="{2D688AC9-E327-431A-92CC-C183360B16A4}" destId="{067537E7-6766-4938-86AF-8B866AD7F6AC}" srcOrd="0" destOrd="0" presId="urn:microsoft.com/office/officeart/2005/8/layout/chevron2"/>
    <dgm:cxn modelId="{FA13D102-512D-42BB-9A35-E27822FEE513}" srcId="{F33A81A7-D11F-4EAE-8EE4-ACB92FAF298E}" destId="{A09B05A2-C6D0-4CE7-9D38-77C1DBDC714B}" srcOrd="0" destOrd="0" parTransId="{07C2EC6F-1AF0-4F84-9252-6AEC861FD445}" sibTransId="{09FE1BA2-0134-4B4C-A012-A887729066F5}"/>
    <dgm:cxn modelId="{4B5AF4EF-284A-4D2E-A277-F9483E93DDFC}" srcId="{59235F61-6CF1-4691-853B-0688DECAD317}" destId="{732F0639-97CA-43C8-9D7A-9C093FF06AB3}" srcOrd="0" destOrd="0" parTransId="{6E70459C-03BC-4F51-84CF-CF5B75BB33F5}" sibTransId="{3D5B1856-FDD5-46F8-B2A1-6E641A3C90A1}"/>
    <dgm:cxn modelId="{714789E9-FFAB-4685-BC36-00B3CC783CA8}" type="presOf" srcId="{835B3448-FF8E-4814-858D-A5D18C07600B}" destId="{5E1369B5-09A3-45D4-B358-CAB1DBFB4982}" srcOrd="0" destOrd="0" presId="urn:microsoft.com/office/officeart/2005/8/layout/chevron2"/>
    <dgm:cxn modelId="{577EFD58-89D1-4672-A7A9-4A4AEFBCC8FB}" type="presOf" srcId="{DE613089-6445-411B-B53C-2B33A45CEE84}" destId="{F21F903B-F38D-4188-8A51-2826FA7A55D8}" srcOrd="0" destOrd="0" presId="urn:microsoft.com/office/officeart/2005/8/layout/chevron2"/>
    <dgm:cxn modelId="{26E6C8A3-AEA5-4D0B-A6B8-3405D74D85B6}" srcId="{59235F61-6CF1-4691-853B-0688DECAD317}" destId="{835B3448-FF8E-4814-858D-A5D18C07600B}" srcOrd="1" destOrd="0" parTransId="{78F0966B-7FC6-41D8-84D1-CAA111A8FFD0}" sibTransId="{6AF3B3E7-23DD-4EE6-AB4C-81D8E7C92D2C}"/>
    <dgm:cxn modelId="{14837DB3-A4BF-4AD9-9408-999D6B73B686}" type="presOf" srcId="{B0A4DA04-D7A1-42B5-AFB3-995C55ECAD7D}" destId="{92680505-0F8B-44D9-B8A4-D58F478A80B5}" srcOrd="0" destOrd="0" presId="urn:microsoft.com/office/officeart/2005/8/layout/chevron2"/>
    <dgm:cxn modelId="{E5D5E206-FF31-44FF-96DC-F63D59C0B809}" type="presOf" srcId="{59235F61-6CF1-4691-853B-0688DECAD317}" destId="{87D2517C-95DD-4665-BD31-A5DA9B42B766}" srcOrd="0" destOrd="0" presId="urn:microsoft.com/office/officeart/2005/8/layout/chevron2"/>
    <dgm:cxn modelId="{C9EB18F1-1EAF-4670-8EC1-B9E2A95C777C}" type="presOf" srcId="{F33A81A7-D11F-4EAE-8EE4-ACB92FAF298E}" destId="{EACE83A6-AF65-4D1A-9911-15D1B4DB9F0F}" srcOrd="0" destOrd="0" presId="urn:microsoft.com/office/officeart/2005/8/layout/chevron2"/>
    <dgm:cxn modelId="{0265493A-1764-4BE4-8388-2EDC7887F846}" srcId="{59235F61-6CF1-4691-853B-0688DECAD317}" destId="{DE613089-6445-411B-B53C-2B33A45CEE84}" srcOrd="2" destOrd="0" parTransId="{23D0E1C8-B3B4-4F79-A33D-CE58DEB10E51}" sibTransId="{B8C4746A-E5D8-4B3D-99E3-E84349F62E1F}"/>
    <dgm:cxn modelId="{EB823E23-EDDA-42E7-A0B0-0E51395289A8}" type="presParOf" srcId="{87D2517C-95DD-4665-BD31-A5DA9B42B766}" destId="{2E7440B0-68D7-499D-8850-E6187642847D}" srcOrd="0" destOrd="0" presId="urn:microsoft.com/office/officeart/2005/8/layout/chevron2"/>
    <dgm:cxn modelId="{A71999FF-0E4D-4755-894F-663F5711041D}" type="presParOf" srcId="{2E7440B0-68D7-499D-8850-E6187642847D}" destId="{9FB2D0DA-2DC7-47B9-9619-6B3FB610A859}" srcOrd="0" destOrd="0" presId="urn:microsoft.com/office/officeart/2005/8/layout/chevron2"/>
    <dgm:cxn modelId="{E75623DF-198C-4731-A043-A60352B21D78}" type="presParOf" srcId="{2E7440B0-68D7-499D-8850-E6187642847D}" destId="{067537E7-6766-4938-86AF-8B866AD7F6AC}" srcOrd="1" destOrd="0" presId="urn:microsoft.com/office/officeart/2005/8/layout/chevron2"/>
    <dgm:cxn modelId="{EB3DAA2F-06E7-46CC-B479-EBCF3D7E7CBA}" type="presParOf" srcId="{87D2517C-95DD-4665-BD31-A5DA9B42B766}" destId="{FD8517C9-43C1-4109-BE5B-4D98139A22CA}" srcOrd="1" destOrd="0" presId="urn:microsoft.com/office/officeart/2005/8/layout/chevron2"/>
    <dgm:cxn modelId="{B61157D0-569A-4F71-B053-266B70EE506F}" type="presParOf" srcId="{87D2517C-95DD-4665-BD31-A5DA9B42B766}" destId="{82BB9C5A-92AF-425B-BC98-4C2A09B66F93}" srcOrd="2" destOrd="0" presId="urn:microsoft.com/office/officeart/2005/8/layout/chevron2"/>
    <dgm:cxn modelId="{33108CC9-FA36-4147-9643-53E795A52D22}" type="presParOf" srcId="{82BB9C5A-92AF-425B-BC98-4C2A09B66F93}" destId="{5E1369B5-09A3-45D4-B358-CAB1DBFB4982}" srcOrd="0" destOrd="0" presId="urn:microsoft.com/office/officeart/2005/8/layout/chevron2"/>
    <dgm:cxn modelId="{9FDAFD76-D64E-4183-B5E5-28D4566D32D4}" type="presParOf" srcId="{82BB9C5A-92AF-425B-BC98-4C2A09B66F93}" destId="{73E192DF-BE22-416F-A65B-5D34A5A41B9D}" srcOrd="1" destOrd="0" presId="urn:microsoft.com/office/officeart/2005/8/layout/chevron2"/>
    <dgm:cxn modelId="{01FDA4D8-B3D2-480F-972A-90C87406048C}" type="presParOf" srcId="{87D2517C-95DD-4665-BD31-A5DA9B42B766}" destId="{82438567-5610-4A70-876B-6418C690FB47}" srcOrd="3" destOrd="0" presId="urn:microsoft.com/office/officeart/2005/8/layout/chevron2"/>
    <dgm:cxn modelId="{B0818FC7-1563-4FE2-9FD0-64EFF5274CAA}" type="presParOf" srcId="{87D2517C-95DD-4665-BD31-A5DA9B42B766}" destId="{CF64138E-7D7F-4B46-BD3A-109CFC886D51}" srcOrd="4" destOrd="0" presId="urn:microsoft.com/office/officeart/2005/8/layout/chevron2"/>
    <dgm:cxn modelId="{81EE0326-83F8-44D2-9520-71B96BFB111F}" type="presParOf" srcId="{CF64138E-7D7F-4B46-BD3A-109CFC886D51}" destId="{F21F903B-F38D-4188-8A51-2826FA7A55D8}" srcOrd="0" destOrd="0" presId="urn:microsoft.com/office/officeart/2005/8/layout/chevron2"/>
    <dgm:cxn modelId="{866770B9-EF2B-4024-A613-26919A44E7AF}" type="presParOf" srcId="{CF64138E-7D7F-4B46-BD3A-109CFC886D51}" destId="{888C0EB4-9336-40AF-9BC6-EAA84CFCA452}" srcOrd="1" destOrd="0" presId="urn:microsoft.com/office/officeart/2005/8/layout/chevron2"/>
    <dgm:cxn modelId="{6562941B-B6F2-4676-871C-D52A23EF6CFE}" type="presParOf" srcId="{87D2517C-95DD-4665-BD31-A5DA9B42B766}" destId="{F778DF8B-8C28-4EE2-8EE5-89F8CB3FF97F}" srcOrd="5" destOrd="0" presId="urn:microsoft.com/office/officeart/2005/8/layout/chevron2"/>
    <dgm:cxn modelId="{2CDD1B61-AD04-4499-A10F-DB0D69648B20}" type="presParOf" srcId="{87D2517C-95DD-4665-BD31-A5DA9B42B766}" destId="{3D082445-00A8-41CB-AE7A-1F855E92A4FF}" srcOrd="6" destOrd="0" presId="urn:microsoft.com/office/officeart/2005/8/layout/chevron2"/>
    <dgm:cxn modelId="{9DB24105-E2B6-4017-8826-99E8134BA68C}" type="presParOf" srcId="{3D082445-00A8-41CB-AE7A-1F855E92A4FF}" destId="{EACE83A6-AF65-4D1A-9911-15D1B4DB9F0F}" srcOrd="0" destOrd="0" presId="urn:microsoft.com/office/officeart/2005/8/layout/chevron2"/>
    <dgm:cxn modelId="{ED7B0B23-F47B-4D24-9EA9-387D31A14B26}" type="presParOf" srcId="{3D082445-00A8-41CB-AE7A-1F855E92A4FF}" destId="{0D5362C7-10A6-412A-AD7C-78A3B32A4756}" srcOrd="1" destOrd="0" presId="urn:microsoft.com/office/officeart/2005/8/layout/chevron2"/>
    <dgm:cxn modelId="{32D251BC-13F2-49A8-A9E6-4B33BE4DA54D}" type="presParOf" srcId="{87D2517C-95DD-4665-BD31-A5DA9B42B766}" destId="{2CBAC1AE-A69F-460B-B312-B8B18BAEB424}" srcOrd="7" destOrd="0" presId="urn:microsoft.com/office/officeart/2005/8/layout/chevron2"/>
    <dgm:cxn modelId="{071AF717-6D48-4AA4-8348-A18DB7E13165}" type="presParOf" srcId="{87D2517C-95DD-4665-BD31-A5DA9B42B766}" destId="{4D541796-BED1-48AA-A95A-3806CF23F52F}" srcOrd="8" destOrd="0" presId="urn:microsoft.com/office/officeart/2005/8/layout/chevron2"/>
    <dgm:cxn modelId="{03E638FD-53FF-4F2E-A5D8-F9216090DDD8}" type="presParOf" srcId="{4D541796-BED1-48AA-A95A-3806CF23F52F}" destId="{92680505-0F8B-44D9-B8A4-D58F478A80B5}" srcOrd="0" destOrd="0" presId="urn:microsoft.com/office/officeart/2005/8/layout/chevron2"/>
    <dgm:cxn modelId="{FE1EF7F8-E753-4F1B-B34A-80671F06F34E}" type="presParOf" srcId="{4D541796-BED1-48AA-A95A-3806CF23F52F}" destId="{BBF83156-EA49-4238-BBB4-8760EF7E29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00138-D44F-4732-A6FD-FBD99B70BDC1}" type="doc">
      <dgm:prSet loTypeId="urn:microsoft.com/office/officeart/2005/8/layout/lProcess3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716380F-BE40-4F6B-946C-9A0AFAF341E2}">
      <dgm:prSet phldrT="[Texto]" custT="1"/>
      <dgm:spPr/>
      <dgm:t>
        <a:bodyPr/>
        <a:lstStyle/>
        <a:p>
          <a:pPr algn="l"/>
          <a:r>
            <a:rPr lang="es-MX" sz="1600" b="1" dirty="0" smtClean="0">
              <a:solidFill>
                <a:schemeClr val="bg1"/>
              </a:solidFill>
              <a:effectLst/>
            </a:rPr>
            <a:t>Si la presentación electrónica ha sido realizada  correctamente basta con identificar si cumple con la estructura y lineamientos de formato de una presentación electrónica.</a:t>
          </a:r>
          <a:endParaRPr lang="es-MX" sz="1600" b="1" dirty="0">
            <a:solidFill>
              <a:schemeClr val="bg1"/>
            </a:solidFill>
            <a:effectLst/>
          </a:endParaRPr>
        </a:p>
      </dgm:t>
    </dgm:pt>
    <dgm:pt modelId="{E7366D22-3198-48F6-9AE4-79C1582B979D}" type="parTrans" cxnId="{C7ACADFF-F0CF-4A3C-B418-7F6198BD8AC9}">
      <dgm:prSet/>
      <dgm:spPr/>
      <dgm:t>
        <a:bodyPr/>
        <a:lstStyle/>
        <a:p>
          <a:endParaRPr lang="es-MX"/>
        </a:p>
      </dgm:t>
    </dgm:pt>
    <dgm:pt modelId="{ECA1AF81-993C-4F07-9B5A-D4954C9F79E5}" type="sibTrans" cxnId="{C7ACADFF-F0CF-4A3C-B418-7F6198BD8AC9}">
      <dgm:prSet/>
      <dgm:spPr/>
      <dgm:t>
        <a:bodyPr/>
        <a:lstStyle/>
        <a:p>
          <a:endParaRPr lang="es-MX"/>
        </a:p>
      </dgm:t>
    </dgm:pt>
    <dgm:pt modelId="{6E353D0A-0F31-46C0-A752-F10504E7811F}" type="pres">
      <dgm:prSet presAssocID="{D0D00138-D44F-4732-A6FD-FBD99B70BD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BFD469D-D276-4F4E-8BAA-46ED167ABF45}" type="pres">
      <dgm:prSet presAssocID="{A716380F-BE40-4F6B-946C-9A0AFAF341E2}" presName="horFlow" presStyleCnt="0"/>
      <dgm:spPr/>
      <dgm:t>
        <a:bodyPr/>
        <a:lstStyle/>
        <a:p>
          <a:endParaRPr lang="es-MX"/>
        </a:p>
      </dgm:t>
    </dgm:pt>
    <dgm:pt modelId="{8B66CEF2-BA7F-45DD-83B8-9E33A676BC28}" type="pres">
      <dgm:prSet presAssocID="{A716380F-BE40-4F6B-946C-9A0AFAF341E2}" presName="bigChev" presStyleLbl="node1" presStyleIdx="0" presStyleCnt="1" custLinFactNeighborX="4087" custLinFactNeighborY="-78"/>
      <dgm:spPr/>
      <dgm:t>
        <a:bodyPr/>
        <a:lstStyle/>
        <a:p>
          <a:endParaRPr lang="es-MX"/>
        </a:p>
      </dgm:t>
    </dgm:pt>
  </dgm:ptLst>
  <dgm:cxnLst>
    <dgm:cxn modelId="{D7B902C0-640A-49B9-A979-08B28D9DEE3C}" type="presOf" srcId="{D0D00138-D44F-4732-A6FD-FBD99B70BDC1}" destId="{6E353D0A-0F31-46C0-A752-F10504E7811F}" srcOrd="0" destOrd="0" presId="urn:microsoft.com/office/officeart/2005/8/layout/lProcess3"/>
    <dgm:cxn modelId="{B84CA135-909C-4D74-89F6-381781340FCA}" type="presOf" srcId="{A716380F-BE40-4F6B-946C-9A0AFAF341E2}" destId="{8B66CEF2-BA7F-45DD-83B8-9E33A676BC28}" srcOrd="0" destOrd="0" presId="urn:microsoft.com/office/officeart/2005/8/layout/lProcess3"/>
    <dgm:cxn modelId="{C7ACADFF-F0CF-4A3C-B418-7F6198BD8AC9}" srcId="{D0D00138-D44F-4732-A6FD-FBD99B70BDC1}" destId="{A716380F-BE40-4F6B-946C-9A0AFAF341E2}" srcOrd="0" destOrd="0" parTransId="{E7366D22-3198-48F6-9AE4-79C1582B979D}" sibTransId="{ECA1AF81-993C-4F07-9B5A-D4954C9F79E5}"/>
    <dgm:cxn modelId="{56CBDE1E-3950-482E-975E-9853A09C4340}" type="presParOf" srcId="{6E353D0A-0F31-46C0-A752-F10504E7811F}" destId="{BBFD469D-D276-4F4E-8BAA-46ED167ABF45}" srcOrd="0" destOrd="0" presId="urn:microsoft.com/office/officeart/2005/8/layout/lProcess3"/>
    <dgm:cxn modelId="{97235B79-FF42-4151-A0E9-AA64E9378F7E}" type="presParOf" srcId="{BBFD469D-D276-4F4E-8BAA-46ED167ABF45}" destId="{8B66CEF2-BA7F-45DD-83B8-9E33A676BC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00138-D44F-4732-A6FD-FBD99B70BDC1}" type="doc">
      <dgm:prSet loTypeId="urn:microsoft.com/office/officeart/2005/8/layout/lProcess3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716380F-BE40-4F6B-946C-9A0AFAF341E2}">
      <dgm:prSet phldrT="[Texto]" custT="1"/>
      <dgm:spPr/>
      <dgm:t>
        <a:bodyPr/>
        <a:lstStyle/>
        <a:p>
          <a:pPr algn="l"/>
          <a:r>
            <a:rPr lang="es-MX" sz="1600" b="1" dirty="0" smtClean="0"/>
            <a:t>No cumple con los lineamientos establecidos ya que la diapositiva se ve saturada,  se están utilizando textos claros sobre fondos claros, la combinación de colores son más de tres.</a:t>
          </a:r>
          <a:endParaRPr lang="es-MX" sz="1600" b="1" dirty="0">
            <a:solidFill>
              <a:schemeClr val="tx1"/>
            </a:solidFill>
            <a:effectLst/>
          </a:endParaRPr>
        </a:p>
      </dgm:t>
    </dgm:pt>
    <dgm:pt modelId="{E7366D22-3198-48F6-9AE4-79C1582B979D}" type="parTrans" cxnId="{C7ACADFF-F0CF-4A3C-B418-7F6198BD8AC9}">
      <dgm:prSet/>
      <dgm:spPr/>
      <dgm:t>
        <a:bodyPr/>
        <a:lstStyle/>
        <a:p>
          <a:endParaRPr lang="es-MX"/>
        </a:p>
      </dgm:t>
    </dgm:pt>
    <dgm:pt modelId="{ECA1AF81-993C-4F07-9B5A-D4954C9F79E5}" type="sibTrans" cxnId="{C7ACADFF-F0CF-4A3C-B418-7F6198BD8AC9}">
      <dgm:prSet/>
      <dgm:spPr/>
      <dgm:t>
        <a:bodyPr/>
        <a:lstStyle/>
        <a:p>
          <a:endParaRPr lang="es-MX"/>
        </a:p>
      </dgm:t>
    </dgm:pt>
    <dgm:pt modelId="{6E353D0A-0F31-46C0-A752-F10504E7811F}" type="pres">
      <dgm:prSet presAssocID="{D0D00138-D44F-4732-A6FD-FBD99B70BD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BFD469D-D276-4F4E-8BAA-46ED167ABF45}" type="pres">
      <dgm:prSet presAssocID="{A716380F-BE40-4F6B-946C-9A0AFAF341E2}" presName="horFlow" presStyleCnt="0"/>
      <dgm:spPr/>
      <dgm:t>
        <a:bodyPr/>
        <a:lstStyle/>
        <a:p>
          <a:endParaRPr lang="es-MX"/>
        </a:p>
      </dgm:t>
    </dgm:pt>
    <dgm:pt modelId="{8B66CEF2-BA7F-45DD-83B8-9E33A676BC28}" type="pres">
      <dgm:prSet presAssocID="{A716380F-BE40-4F6B-946C-9A0AFAF341E2}" presName="bigChev" presStyleLbl="node1" presStyleIdx="0" presStyleCnt="1" custLinFactNeighborX="4087" custLinFactNeighborY="-78"/>
      <dgm:spPr/>
      <dgm:t>
        <a:bodyPr/>
        <a:lstStyle/>
        <a:p>
          <a:endParaRPr lang="es-MX"/>
        </a:p>
      </dgm:t>
    </dgm:pt>
  </dgm:ptLst>
  <dgm:cxnLst>
    <dgm:cxn modelId="{FC178C52-0CC8-43A6-A1CA-41099E1D8715}" type="presOf" srcId="{D0D00138-D44F-4732-A6FD-FBD99B70BDC1}" destId="{6E353D0A-0F31-46C0-A752-F10504E7811F}" srcOrd="0" destOrd="0" presId="urn:microsoft.com/office/officeart/2005/8/layout/lProcess3"/>
    <dgm:cxn modelId="{C7ACADFF-F0CF-4A3C-B418-7F6198BD8AC9}" srcId="{D0D00138-D44F-4732-A6FD-FBD99B70BDC1}" destId="{A716380F-BE40-4F6B-946C-9A0AFAF341E2}" srcOrd="0" destOrd="0" parTransId="{E7366D22-3198-48F6-9AE4-79C1582B979D}" sibTransId="{ECA1AF81-993C-4F07-9B5A-D4954C9F79E5}"/>
    <dgm:cxn modelId="{4E9C0414-3C40-4581-BBCD-6651458146E7}" type="presOf" srcId="{A716380F-BE40-4F6B-946C-9A0AFAF341E2}" destId="{8B66CEF2-BA7F-45DD-83B8-9E33A676BC28}" srcOrd="0" destOrd="0" presId="urn:microsoft.com/office/officeart/2005/8/layout/lProcess3"/>
    <dgm:cxn modelId="{E0E51CB7-8BD5-417A-B201-D6C18B8B391E}" type="presParOf" srcId="{6E353D0A-0F31-46C0-A752-F10504E7811F}" destId="{BBFD469D-D276-4F4E-8BAA-46ED167ABF45}" srcOrd="0" destOrd="0" presId="urn:microsoft.com/office/officeart/2005/8/layout/lProcess3"/>
    <dgm:cxn modelId="{DD6940F5-B013-4AAC-A029-C095B9E6C4D5}" type="presParOf" srcId="{BBFD469D-D276-4F4E-8BAA-46ED167ABF45}" destId="{8B66CEF2-BA7F-45DD-83B8-9E33A676BC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9D186-0905-491B-9130-CBD2ABE6956B}">
      <dsp:nvSpPr>
        <dsp:cNvPr id="0" name=""/>
        <dsp:cNvSpPr/>
      </dsp:nvSpPr>
      <dsp:spPr>
        <a:xfrm rot="2620254">
          <a:off x="2523062" y="4778978"/>
          <a:ext cx="803639" cy="58886"/>
        </a:xfrm>
        <a:custGeom>
          <a:avLst/>
          <a:gdLst/>
          <a:ahLst/>
          <a:cxnLst/>
          <a:rect l="0" t="0" r="0" b="0"/>
          <a:pathLst>
            <a:path>
              <a:moveTo>
                <a:pt x="0" y="29443"/>
              </a:moveTo>
              <a:lnTo>
                <a:pt x="803639" y="294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E9AA-7D27-4932-99F8-644869C7CCD6}">
      <dsp:nvSpPr>
        <dsp:cNvPr id="0" name=""/>
        <dsp:cNvSpPr/>
      </dsp:nvSpPr>
      <dsp:spPr>
        <a:xfrm rot="60496">
          <a:off x="2634216" y="3422304"/>
          <a:ext cx="276503" cy="58886"/>
        </a:xfrm>
        <a:custGeom>
          <a:avLst/>
          <a:gdLst/>
          <a:ahLst/>
          <a:cxnLst/>
          <a:rect l="0" t="0" r="0" b="0"/>
          <a:pathLst>
            <a:path>
              <a:moveTo>
                <a:pt x="0" y="29443"/>
              </a:moveTo>
              <a:lnTo>
                <a:pt x="276503" y="294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1A793-642F-4483-A465-139F73FF3078}">
      <dsp:nvSpPr>
        <dsp:cNvPr id="0" name=""/>
        <dsp:cNvSpPr/>
      </dsp:nvSpPr>
      <dsp:spPr>
        <a:xfrm rot="18954780">
          <a:off x="2531897" y="2028712"/>
          <a:ext cx="726551" cy="58886"/>
        </a:xfrm>
        <a:custGeom>
          <a:avLst/>
          <a:gdLst/>
          <a:ahLst/>
          <a:cxnLst/>
          <a:rect l="0" t="0" r="0" b="0"/>
          <a:pathLst>
            <a:path>
              <a:moveTo>
                <a:pt x="0" y="29443"/>
              </a:moveTo>
              <a:lnTo>
                <a:pt x="726551" y="294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EA11A-BB38-4713-B666-146924B918D9}">
      <dsp:nvSpPr>
        <dsp:cNvPr id="0" name=""/>
        <dsp:cNvSpPr/>
      </dsp:nvSpPr>
      <dsp:spPr>
        <a:xfrm>
          <a:off x="0" y="1730963"/>
          <a:ext cx="2630865" cy="27781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9BF8D2-DC23-496F-929D-0AF908361D30}">
      <dsp:nvSpPr>
        <dsp:cNvPr id="0" name=""/>
        <dsp:cNvSpPr/>
      </dsp:nvSpPr>
      <dsp:spPr>
        <a:xfrm>
          <a:off x="2516775" y="1703"/>
          <a:ext cx="2960008" cy="1978813"/>
        </a:xfrm>
        <a:prstGeom prst="ellipse">
          <a:avLst/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tint val="92000"/>
                <a:satMod val="170000"/>
              </a:schemeClr>
            </a:gs>
            <a:gs pos="15000">
              <a:schemeClr val="accent4">
                <a:hueOff val="-1070112"/>
                <a:satOff val="13230"/>
                <a:lumOff val="-4313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1070112"/>
                <a:satOff val="13230"/>
                <a:lumOff val="-4313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1070112"/>
                <a:satOff val="13230"/>
                <a:lumOff val="-431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-1070112"/>
              <a:satOff val="13230"/>
              <a:lumOff val="-431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</a:t>
          </a:r>
          <a:endParaRPr lang="es-MX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58" y="291493"/>
        <a:ext cx="2093042" cy="1399233"/>
      </dsp:txXfrm>
    </dsp:sp>
    <dsp:sp modelId="{D8CB4DA5-1780-4706-9D9D-61BFCFCE86E8}">
      <dsp:nvSpPr>
        <dsp:cNvPr id="0" name=""/>
        <dsp:cNvSpPr/>
      </dsp:nvSpPr>
      <dsp:spPr>
        <a:xfrm>
          <a:off x="2909806" y="2496088"/>
          <a:ext cx="3560340" cy="1978813"/>
        </a:xfrm>
        <a:prstGeom prst="ellipse">
          <a:avLst/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tint val="92000"/>
                <a:satMod val="170000"/>
              </a:schemeClr>
            </a:gs>
            <a:gs pos="15000">
              <a:schemeClr val="accent4">
                <a:hueOff val="-2140224"/>
                <a:satOff val="26460"/>
                <a:lumOff val="-8626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2140224"/>
                <a:satOff val="26460"/>
                <a:lumOff val="-8626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2140224"/>
                <a:satOff val="26460"/>
                <a:lumOff val="-862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-2140224"/>
              <a:satOff val="26460"/>
              <a:lumOff val="-862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PERSUADIR</a:t>
          </a:r>
          <a:endParaRPr lang="es-MX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1206" y="2785878"/>
        <a:ext cx="2517540" cy="1399233"/>
      </dsp:txXfrm>
    </dsp:sp>
    <dsp:sp modelId="{ED2167E6-3D27-42F1-9FB6-9C4C95EE73E7}">
      <dsp:nvSpPr>
        <dsp:cNvPr id="0" name=""/>
        <dsp:cNvSpPr/>
      </dsp:nvSpPr>
      <dsp:spPr>
        <a:xfrm>
          <a:off x="2701039" y="4877483"/>
          <a:ext cx="2665184" cy="1978813"/>
        </a:xfrm>
        <a:prstGeom prst="ellipse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-3210336"/>
              <a:satOff val="39690"/>
              <a:lumOff val="-1293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Enseñar</a:t>
          </a:r>
          <a:endParaRPr lang="es-MX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1346" y="5167273"/>
        <a:ext cx="1884570" cy="1399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DCF87-B26F-4C49-81FC-11785A362EC0}">
      <dsp:nvSpPr>
        <dsp:cNvPr id="0" name=""/>
        <dsp:cNvSpPr/>
      </dsp:nvSpPr>
      <dsp:spPr>
        <a:xfrm>
          <a:off x="3046838" y="1484974"/>
          <a:ext cx="3699410" cy="369941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ELEMENTOS QUE LA COMPONEN</a:t>
          </a:r>
          <a:endParaRPr lang="es-MX" sz="2400" b="1" kern="1200" dirty="0"/>
        </a:p>
      </dsp:txBody>
      <dsp:txXfrm>
        <a:off x="3588604" y="2026740"/>
        <a:ext cx="2615878" cy="2615878"/>
      </dsp:txXfrm>
    </dsp:sp>
    <dsp:sp modelId="{0864C1B9-87AA-464C-82DD-BDB49D085FF6}">
      <dsp:nvSpPr>
        <dsp:cNvPr id="0" name=""/>
        <dsp:cNvSpPr/>
      </dsp:nvSpPr>
      <dsp:spPr>
        <a:xfrm>
          <a:off x="3971691" y="660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35056"/>
                <a:satOff val="6615"/>
                <a:lumOff val="-2157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535056"/>
                <a:satOff val="6615"/>
                <a:lumOff val="-2157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535056"/>
                <a:satOff val="6615"/>
                <a:lumOff val="-2157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535056"/>
                <a:satOff val="6615"/>
                <a:lumOff val="-215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535056"/>
                <a:satOff val="6615"/>
                <a:lumOff val="-215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Diapositivas.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2574" y="271543"/>
        <a:ext cx="1307939" cy="1307939"/>
      </dsp:txXfrm>
    </dsp:sp>
    <dsp:sp modelId="{E4E16FD9-0422-4ECC-BC28-FBE286FCECE1}">
      <dsp:nvSpPr>
        <dsp:cNvPr id="0" name=""/>
        <dsp:cNvSpPr/>
      </dsp:nvSpPr>
      <dsp:spPr>
        <a:xfrm>
          <a:off x="6058091" y="1205243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070112"/>
                <a:satOff val="13230"/>
                <a:lumOff val="-4313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1070112"/>
                <a:satOff val="13230"/>
                <a:lumOff val="-4313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1070112"/>
                <a:satOff val="13230"/>
                <a:lumOff val="-4313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1070112"/>
                <a:satOff val="13230"/>
                <a:lumOff val="-431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1070112"/>
                <a:satOff val="13230"/>
                <a:lumOff val="-431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8974" y="1476126"/>
        <a:ext cx="1307939" cy="1307939"/>
      </dsp:txXfrm>
    </dsp:sp>
    <dsp:sp modelId="{7C283AC0-E611-4362-A5C0-1A4646B3A958}">
      <dsp:nvSpPr>
        <dsp:cNvPr id="0" name=""/>
        <dsp:cNvSpPr/>
      </dsp:nvSpPr>
      <dsp:spPr>
        <a:xfrm>
          <a:off x="6058091" y="3614410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605168"/>
                <a:satOff val="19845"/>
                <a:lumOff val="-6470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1605168"/>
                <a:satOff val="19845"/>
                <a:lumOff val="-647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1605168"/>
                <a:satOff val="19845"/>
                <a:lumOff val="-647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1605168"/>
                <a:satOff val="19845"/>
                <a:lumOff val="-647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1605168"/>
                <a:satOff val="19845"/>
                <a:lumOff val="-647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Animación</a:t>
          </a:r>
          <a:endParaRPr lang="es-MX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8974" y="3885293"/>
        <a:ext cx="1307939" cy="1307939"/>
      </dsp:txXfrm>
    </dsp:sp>
    <dsp:sp modelId="{4FB607D5-975D-47FD-B8DA-0238EB6ABF58}">
      <dsp:nvSpPr>
        <dsp:cNvPr id="0" name=""/>
        <dsp:cNvSpPr/>
      </dsp:nvSpPr>
      <dsp:spPr>
        <a:xfrm>
          <a:off x="3971691" y="4818994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140224"/>
                <a:satOff val="26460"/>
                <a:lumOff val="-8626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2140224"/>
                <a:satOff val="26460"/>
                <a:lumOff val="-8626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2140224"/>
                <a:satOff val="26460"/>
                <a:lumOff val="-8626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2140224"/>
                <a:satOff val="26460"/>
                <a:lumOff val="-862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2140224"/>
                <a:satOff val="26460"/>
                <a:lumOff val="-862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Imágenes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2574" y="5089877"/>
        <a:ext cx="1307939" cy="1307939"/>
      </dsp:txXfrm>
    </dsp:sp>
    <dsp:sp modelId="{66CE8B58-F429-420C-9D06-FF1006152833}">
      <dsp:nvSpPr>
        <dsp:cNvPr id="0" name=""/>
        <dsp:cNvSpPr/>
      </dsp:nvSpPr>
      <dsp:spPr>
        <a:xfrm>
          <a:off x="1885291" y="3614410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675280"/>
                <a:satOff val="33075"/>
                <a:lumOff val="-10782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2675280"/>
                <a:satOff val="33075"/>
                <a:lumOff val="-10782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2675280"/>
                <a:satOff val="33075"/>
                <a:lumOff val="-10782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2675280"/>
                <a:satOff val="33075"/>
                <a:lumOff val="-1078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2675280"/>
                <a:satOff val="33075"/>
                <a:lumOff val="-1078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Videos</a:t>
          </a:r>
          <a:endParaRPr lang="es-MX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6174" y="3885293"/>
        <a:ext cx="1307939" cy="1307939"/>
      </dsp:txXfrm>
    </dsp:sp>
    <dsp:sp modelId="{E2CF3844-52BA-4E57-97B8-5875FC122EC9}">
      <dsp:nvSpPr>
        <dsp:cNvPr id="0" name=""/>
        <dsp:cNvSpPr/>
      </dsp:nvSpPr>
      <dsp:spPr>
        <a:xfrm>
          <a:off x="1885291" y="1205243"/>
          <a:ext cx="1849705" cy="18497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alpha val="50000"/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50000"/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50000"/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50000"/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Sonidos</a:t>
          </a:r>
          <a:endParaRPr lang="es-MX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6174" y="1476126"/>
        <a:ext cx="1307939" cy="130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2D0DA-2DC7-47B9-9619-6B3FB610A859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1</a:t>
          </a:r>
          <a:endParaRPr lang="es-MX" sz="1800" kern="1200" dirty="0"/>
        </a:p>
      </dsp:txBody>
      <dsp:txXfrm rot="-5400000">
        <a:off x="1" y="319448"/>
        <a:ext cx="635496" cy="272355"/>
      </dsp:txXfrm>
    </dsp:sp>
    <dsp:sp modelId="{067537E7-6766-4938-86AF-8B866AD7F6AC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600" kern="1200" dirty="0" smtClean="0"/>
            <a:t>Portada.</a:t>
          </a:r>
          <a:endParaRPr lang="es-MX" sz="3600" kern="1200" dirty="0"/>
        </a:p>
      </dsp:txBody>
      <dsp:txXfrm rot="-5400000">
        <a:off x="635496" y="30507"/>
        <a:ext cx="5431697" cy="532491"/>
      </dsp:txXfrm>
    </dsp:sp>
    <dsp:sp modelId="{5E1369B5-09A3-45D4-B358-CAB1DBFB4982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4">
            <a:hueOff val="-802584"/>
            <a:satOff val="9922"/>
            <a:lumOff val="-3235"/>
            <a:alphaOff val="0"/>
          </a:schemeClr>
        </a:solidFill>
        <a:ln w="25400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2</a:t>
          </a:r>
          <a:endParaRPr lang="es-MX" sz="1800" kern="1200" dirty="0"/>
        </a:p>
      </dsp:txBody>
      <dsp:txXfrm rot="-5400000">
        <a:off x="1" y="1107635"/>
        <a:ext cx="635496" cy="272355"/>
      </dsp:txXfrm>
    </dsp:sp>
    <dsp:sp modelId="{73E192DF-BE22-416F-A65B-5D34A5A41B9D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600" kern="1200" dirty="0" smtClean="0"/>
            <a:t>Introducción.</a:t>
          </a:r>
          <a:endParaRPr lang="es-MX" sz="3600" kern="1200" dirty="0"/>
        </a:p>
      </dsp:txBody>
      <dsp:txXfrm rot="-5400000">
        <a:off x="635496" y="818694"/>
        <a:ext cx="5431697" cy="532491"/>
      </dsp:txXfrm>
    </dsp:sp>
    <dsp:sp modelId="{F21F903B-F38D-4188-8A51-2826FA7A55D8}">
      <dsp:nvSpPr>
        <dsp:cNvPr id="0" name=""/>
        <dsp:cNvSpPr/>
      </dsp:nvSpPr>
      <dsp:spPr>
        <a:xfrm rot="5400000">
          <a:off x="-136177" y="1766725"/>
          <a:ext cx="907851" cy="635496"/>
        </a:xfrm>
        <a:prstGeom prst="chevron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3</a:t>
          </a:r>
          <a:endParaRPr lang="es-MX" sz="1800" kern="1200" dirty="0"/>
        </a:p>
      </dsp:txBody>
      <dsp:txXfrm rot="-5400000">
        <a:off x="1" y="1948295"/>
        <a:ext cx="635496" cy="272355"/>
      </dsp:txXfrm>
    </dsp:sp>
    <dsp:sp modelId="{888C0EB4-9336-40AF-9BC6-EAA84CFCA452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600" kern="1200" dirty="0" smtClean="0"/>
            <a:t>Cuerpo.</a:t>
          </a:r>
          <a:endParaRPr lang="es-MX" sz="3600" kern="1200" dirty="0"/>
        </a:p>
      </dsp:txBody>
      <dsp:txXfrm rot="-5400000">
        <a:off x="635496" y="1606881"/>
        <a:ext cx="5431697" cy="532491"/>
      </dsp:txXfrm>
    </dsp:sp>
    <dsp:sp modelId="{EACE83A6-AF65-4D1A-9911-15D1B4DB9F0F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4">
            <a:hueOff val="-2407752"/>
            <a:satOff val="29768"/>
            <a:lumOff val="-9704"/>
            <a:alphaOff val="0"/>
          </a:schemeClr>
        </a:solidFill>
        <a:ln w="25400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4</a:t>
          </a:r>
          <a:endParaRPr lang="es-MX" sz="1800" kern="1200" dirty="0"/>
        </a:p>
      </dsp:txBody>
      <dsp:txXfrm rot="-5400000">
        <a:off x="1" y="2684008"/>
        <a:ext cx="635496" cy="272355"/>
      </dsp:txXfrm>
    </dsp:sp>
    <dsp:sp modelId="{0D5362C7-10A6-412A-AD7C-78A3B32A4756}">
      <dsp:nvSpPr>
        <dsp:cNvPr id="0" name=""/>
        <dsp:cNvSpPr/>
      </dsp:nvSpPr>
      <dsp:spPr>
        <a:xfrm rot="5400000">
          <a:off x="3070696" y="13073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600" kern="1200" dirty="0" smtClean="0"/>
            <a:t>Conclusiones.</a:t>
          </a:r>
          <a:endParaRPr lang="es-MX" sz="3600" kern="1200" dirty="0"/>
        </a:p>
      </dsp:txBody>
      <dsp:txXfrm rot="-5400000">
        <a:off x="635496" y="2477079"/>
        <a:ext cx="5431697" cy="532491"/>
      </dsp:txXfrm>
    </dsp:sp>
    <dsp:sp modelId="{92680505-0F8B-44D9-B8A4-D58F478A80B5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5</a:t>
          </a:r>
          <a:endParaRPr lang="es-MX" sz="1800" kern="1200" dirty="0"/>
        </a:p>
      </dsp:txBody>
      <dsp:txXfrm rot="-5400000">
        <a:off x="1" y="3472195"/>
        <a:ext cx="635496" cy="272355"/>
      </dsp:txXfrm>
    </dsp:sp>
    <dsp:sp modelId="{BBF83156-EA49-4238-BBB4-8760EF7E29C8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600" kern="1200" dirty="0" smtClean="0"/>
            <a:t>Referencias.</a:t>
          </a:r>
          <a:endParaRPr lang="es-MX" sz="3600" kern="1200" dirty="0"/>
        </a:p>
      </dsp:txBody>
      <dsp:txXfrm rot="-5400000">
        <a:off x="635496" y="3183253"/>
        <a:ext cx="5431697" cy="53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</p:spTree>
    <p:extLst>
      <p:ext uri="{BB962C8B-B14F-4D97-AF65-F5344CB8AC3E}">
        <p14:creationId xmlns:p14="http://schemas.microsoft.com/office/powerpoint/2010/main" val="37249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06E29-398C-4096-8F56-479E13916FE6}" type="datetime1">
              <a:rPr lang="en-US" smtClean="0"/>
              <a:t>11/22/2016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9B53E-478F-4862-B769-686AEA998397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ADE43-261B-427A-A53E-225495B6555C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9EEA2-0F8E-4FDA-8B46-456F525704FC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CD907-DC74-4376-83CA-C318EF27C3A4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97058-2A47-4164-88C3-A98978741C35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FDF6F-455E-417D-B6AF-70D366C90D59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F6C39-71E7-4DC1-B71C-5D614F930089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3C287-3DDC-430D-BA77-9B8ADB3270AD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D329E7-6E3F-4353-9C1F-23711F28DF23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5725B-64A1-4DD8-9AC6-513193834D6B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A04F55-A88B-474C-AA10-862A7C0F45E6}" type="datetime1">
              <a:rPr lang="en-US" smtClean="0"/>
              <a:t>11/22/2016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34148" y="232267"/>
            <a:ext cx="5519489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/>
                </a:solidFill>
                <a:cs typeface="Arial"/>
              </a:rPr>
              <a:t>1</a:t>
            </a:r>
            <a:r>
              <a:rPr lang="es-ES" sz="2400" b="1" dirty="0" smtClean="0">
                <a:solidFill>
                  <a:schemeClr val="accent5"/>
                </a:solidFill>
                <a:cs typeface="Arial"/>
              </a:rPr>
              <a:t>ER</a:t>
            </a:r>
            <a:r>
              <a:rPr lang="es-ES" sz="2800" b="1" dirty="0">
                <a:solidFill>
                  <a:schemeClr val="accent5"/>
                </a:solidFill>
                <a:cs typeface="Arial"/>
              </a:rPr>
              <a:t>. SEMESTRE</a:t>
            </a:r>
          </a:p>
          <a:p>
            <a:pPr algn="ctr" defTabSz="914400">
              <a:buNone/>
            </a:pPr>
            <a:r>
              <a:rPr lang="es-ES" sz="2400" b="1" dirty="0" smtClean="0">
                <a:solidFill>
                  <a:schemeClr val="accent5"/>
                </a:solidFill>
                <a:latin typeface="Calibri"/>
                <a:cs typeface="Arial"/>
              </a:rPr>
              <a:t>BLOQUE IV.- ELABORAS </a:t>
            </a:r>
            <a:r>
              <a:rPr lang="es-ES" sz="2400" b="1" dirty="0" smtClean="0">
                <a:solidFill>
                  <a:schemeClr val="accent5"/>
                </a:solidFill>
                <a:latin typeface="Calibri"/>
                <a:cs typeface="Arial"/>
              </a:rPr>
              <a:t>PRESENTACIONES ELECTRÓNICAS</a:t>
            </a:r>
            <a:endParaRPr lang="es-ES" sz="2400" b="1" dirty="0" smtClean="0">
              <a:solidFill>
                <a:schemeClr val="accent5"/>
              </a:solidFill>
              <a:latin typeface="Calibri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964488" cy="2895600"/>
          </a:xfrm>
          <a:prstGeom prst="rect">
            <a:avLst/>
          </a:prstGeom>
          <a:solidFill>
            <a:srgbClr val="996633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983" y="1916833"/>
            <a:ext cx="538581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spcAft>
                <a:spcPts val="1200"/>
              </a:spcAft>
              <a:buNone/>
            </a:pPr>
            <a:r>
              <a:rPr lang="es-ES" sz="4800" dirty="0" smtClean="0">
                <a:solidFill>
                  <a:schemeClr val="bg1"/>
                </a:solidFill>
                <a:latin typeface="Calibri"/>
                <a:cs typeface="Arial"/>
              </a:rPr>
              <a:t>PRESENTACIONES ELECTRÓNICAS</a:t>
            </a:r>
            <a:endParaRPr lang="es-ES" sz="4800" b="0" i="0" dirty="0">
              <a:solidFill>
                <a:schemeClr val="bg1"/>
              </a:solidFill>
              <a:latin typeface="Calibri"/>
              <a:cs typeface="Arial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3300984" y="3976838"/>
            <a:ext cx="5519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spcAft>
                <a:spcPts val="1200"/>
              </a:spcAft>
              <a:buNone/>
            </a:pPr>
            <a:r>
              <a:rPr lang="es-ES" sz="2800" dirty="0" smtClean="0">
                <a:solidFill>
                  <a:schemeClr val="bg1"/>
                </a:solidFill>
                <a:latin typeface="Calibri"/>
                <a:cs typeface="Arial"/>
              </a:rPr>
              <a:t>Maestra: Blanca M. Gallardo. Jiménez</a:t>
            </a:r>
            <a:endParaRPr lang="es-ES" sz="2800" b="0" i="0" dirty="0">
              <a:solidFill>
                <a:schemeClr val="bg1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554552" y="4869160"/>
            <a:ext cx="51949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buNone/>
            </a:pPr>
            <a:r>
              <a:rPr lang="es-ES" sz="2800" b="1" dirty="0" smtClean="0">
                <a:solidFill>
                  <a:schemeClr val="accent5"/>
                </a:solidFill>
                <a:latin typeface="Calibri"/>
                <a:cs typeface="Arial"/>
              </a:rPr>
              <a:t>CICLO ESCOLAR </a:t>
            </a:r>
          </a:p>
          <a:p>
            <a:pPr algn="ctr" defTabSz="914400">
              <a:buNone/>
            </a:pPr>
            <a:r>
              <a:rPr lang="es-ES" sz="2800" b="1" i="0" smtClean="0">
                <a:solidFill>
                  <a:schemeClr val="accent5"/>
                </a:solidFill>
                <a:latin typeface="Calibri"/>
                <a:cs typeface="Arial"/>
              </a:rPr>
              <a:t>2016-2017</a:t>
            </a:r>
            <a:endParaRPr lang="es-ES" sz="2800" b="1" i="0" dirty="0">
              <a:solidFill>
                <a:schemeClr val="accent5"/>
              </a:solidFill>
              <a:latin typeface="Calibri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95538" y="875886"/>
            <a:ext cx="2910077" cy="4168081"/>
            <a:chOff x="395537" y="875884"/>
            <a:chExt cx="2910076" cy="4168081"/>
          </a:xfrm>
        </p:grpSpPr>
        <p:pic>
          <p:nvPicPr>
            <p:cNvPr id="1028" name="Picture 4" descr="https://cdn.goconqr.com/uploads/slide_property/image/81245/1884949e-1b7f-4e7c-a787-855330c33e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7" y="875885"/>
              <a:ext cx="2890796" cy="416808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14" t="25437" r="59129" b="46019"/>
            <a:stretch/>
          </p:blipFill>
          <p:spPr bwMode="auto">
            <a:xfrm>
              <a:off x="1207550" y="2708920"/>
              <a:ext cx="1996298" cy="16790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 rot="16200000">
              <a:off x="-1396116" y="2667537"/>
              <a:ext cx="4168081" cy="584775"/>
            </a:xfrm>
            <a:prstGeom prst="rect">
              <a:avLst/>
            </a:prstGeom>
            <a:solidFill>
              <a:srgbClr val="996633">
                <a:alpha val="8902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INFORMATICA  I</a:t>
              </a:r>
              <a:endPara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10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8112" y="116633"/>
            <a:ext cx="7772400" cy="1470025"/>
          </a:xfrm>
        </p:spPr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>
            <a:normAutofit/>
          </a:bodyPr>
          <a:lstStyle/>
          <a:p>
            <a:r>
              <a:rPr lang="es-MX" dirty="0"/>
              <a:t>Se citarán las referencias consultadas para el desarrollo de la </a:t>
            </a:r>
            <a:r>
              <a:rPr lang="es-MX" dirty="0" smtClean="0"/>
              <a:t>presentación (bibliografía y webgrafía).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6104" y="302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EJEMPLOS DE  PRESENTACIONES ELECTRÓNICAS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1475657" y="2564904"/>
            <a:ext cx="70224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Tomar en cuenta el color, </a:t>
            </a:r>
            <a:r>
              <a:rPr lang="es-MX" sz="2000" b="1" dirty="0" smtClean="0"/>
              <a:t>fondos oscuros  </a:t>
            </a:r>
            <a:r>
              <a:rPr lang="es-MX" sz="2000" b="1" dirty="0"/>
              <a:t>y textos claros,</a:t>
            </a:r>
            <a:r>
              <a:rPr lang="es-MX" sz="2000" dirty="0"/>
              <a:t> las diapositivas tienen una armonía entre si y </a:t>
            </a:r>
            <a:r>
              <a:rPr lang="es-MX" sz="2000" dirty="0" smtClean="0"/>
              <a:t>no debe utilizarse </a:t>
            </a:r>
            <a:r>
              <a:rPr lang="es-MX" sz="2000" dirty="0"/>
              <a:t>más de tres colores en las diapositivas.</a:t>
            </a:r>
          </a:p>
          <a:p>
            <a:r>
              <a:rPr lang="es-MX" sz="2000" dirty="0"/>
              <a:t>De esta manera la transmisión del mensaje se hace de una forma </a:t>
            </a:r>
            <a:r>
              <a:rPr lang="es-MX" sz="2000" dirty="0" smtClean="0"/>
              <a:t>más clara y evita distractores.</a:t>
            </a:r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luisan.net/diseno-grafico/imagenes-presentaciones-powerpoint-empresas/presentaciones-powerpoint-ejempl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64973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54195407"/>
              </p:ext>
            </p:extLst>
          </p:nvPr>
        </p:nvGraphicFramePr>
        <p:xfrm>
          <a:off x="323528" y="1340769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Trafimar\AppData\Local\Microsoft\Windows\INetCache\IE\YOSG13PL\Ok[1]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"/>
            <a:ext cx="1625397" cy="1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spbyxs5vU9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924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rafimar\AppData\Local\Microsoft\Windows\INetCache\IE\503523A7\600px-Red_x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02" y="542656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28497518"/>
              </p:ext>
            </p:extLst>
          </p:nvPr>
        </p:nvGraphicFramePr>
        <p:xfrm>
          <a:off x="467544" y="1340769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1"/>
            <a:ext cx="7498080" cy="507754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Individual.</a:t>
            </a:r>
            <a:endParaRPr lang="es-MX" sz="2800" dirty="0"/>
          </a:p>
          <a:p>
            <a:r>
              <a:rPr lang="es-MX" sz="2800" dirty="0"/>
              <a:t>E</a:t>
            </a:r>
            <a:r>
              <a:rPr lang="es-MX" sz="2800" dirty="0" smtClean="0"/>
              <a:t>legir de </a:t>
            </a:r>
            <a:r>
              <a:rPr lang="es-MX" sz="2800" dirty="0"/>
              <a:t>las siguientes </a:t>
            </a:r>
            <a:r>
              <a:rPr lang="es-MX" sz="2800" dirty="0" smtClean="0"/>
              <a:t>categorías, un </a:t>
            </a:r>
            <a:r>
              <a:rPr lang="es-MX" sz="2800" dirty="0">
                <a:hlinkClick r:id="rId2" action="ppaction://hlinksldjump"/>
              </a:rPr>
              <a:t>tema</a:t>
            </a:r>
            <a:r>
              <a:rPr lang="es-MX" sz="2800" dirty="0"/>
              <a:t> </a:t>
            </a:r>
            <a:r>
              <a:rPr lang="es-MX" sz="2800" dirty="0" smtClean="0"/>
              <a:t>de interés </a:t>
            </a:r>
            <a:r>
              <a:rPr lang="es-MX" sz="2800" dirty="0"/>
              <a:t>personal o académico sobre el cual </a:t>
            </a:r>
            <a:r>
              <a:rPr lang="es-MX" sz="2800" dirty="0" smtClean="0"/>
              <a:t>van a </a:t>
            </a:r>
            <a:r>
              <a:rPr lang="es-MX" sz="2800" dirty="0"/>
              <a:t>desarrollar </a:t>
            </a:r>
            <a:r>
              <a:rPr lang="es-MX" sz="2800" dirty="0" smtClean="0"/>
              <a:t>la investigación.</a:t>
            </a:r>
          </a:p>
          <a:p>
            <a:r>
              <a:rPr lang="es-MX" sz="2800" dirty="0" smtClean="0"/>
              <a:t>Aplicar la </a:t>
            </a:r>
            <a:r>
              <a:rPr lang="es-MX" sz="2800" dirty="0" smtClean="0">
                <a:hlinkClick r:id="rId3" action="ppaction://hlinksldjump"/>
              </a:rPr>
              <a:t>estructura de una presentación electrónica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Desarrollar el tema en PowerPoint.</a:t>
            </a:r>
          </a:p>
          <a:p>
            <a:r>
              <a:rPr lang="es-MX" sz="2800" dirty="0" smtClean="0"/>
              <a:t>Presentar la exposición ante el grupo en la fecha estipulada.</a:t>
            </a:r>
          </a:p>
          <a:p>
            <a:pPr marL="82296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Violencia de género.</a:t>
            </a:r>
          </a:p>
          <a:p>
            <a:r>
              <a:rPr lang="es-MX" dirty="0"/>
              <a:t>Diversidad cultural en México.</a:t>
            </a:r>
          </a:p>
          <a:p>
            <a:r>
              <a:rPr lang="es-MX" dirty="0"/>
              <a:t>Avances </a:t>
            </a:r>
            <a:r>
              <a:rPr lang="es-MX" dirty="0" smtClean="0"/>
              <a:t>científicos</a:t>
            </a:r>
            <a:endParaRPr lang="es-MX" dirty="0"/>
          </a:p>
          <a:p>
            <a:r>
              <a:rPr lang="es-MX" dirty="0"/>
              <a:t>Enfermedades de transmisión sexual</a:t>
            </a:r>
            <a:r>
              <a:rPr lang="es-MX" dirty="0" smtClean="0"/>
              <a:t>.</a:t>
            </a:r>
          </a:p>
          <a:p>
            <a:r>
              <a:rPr lang="es-MX" dirty="0" smtClean="0"/>
              <a:t>Inmunodeficiencia humana(VIH).</a:t>
            </a:r>
            <a:endParaRPr lang="es-MX" dirty="0"/>
          </a:p>
          <a:p>
            <a:r>
              <a:rPr lang="es-MX" dirty="0"/>
              <a:t>Deterioro ambiental.</a:t>
            </a:r>
          </a:p>
          <a:p>
            <a:r>
              <a:rPr lang="es-MX" dirty="0"/>
              <a:t>Ciudadanía y Derechos Humanos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82296" indent="0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Presentar </a:t>
            </a:r>
            <a:r>
              <a:rPr lang="es-MX" dirty="0" smtClean="0"/>
              <a:t>procedimientos </a:t>
            </a:r>
            <a:r>
              <a:rPr lang="es-MX" dirty="0"/>
              <a:t>en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Diseñar la diapositiva: configurar página, establecer tema y fondo.</a:t>
            </a:r>
          </a:p>
          <a:p>
            <a:r>
              <a:rPr lang="es-MX" dirty="0"/>
              <a:t>Insertar texto, tablas, </a:t>
            </a:r>
            <a:r>
              <a:rPr lang="es-MX" dirty="0" smtClean="0"/>
              <a:t>imágenes, gráficos, gráficos SmartArt, sonido.</a:t>
            </a:r>
            <a:endParaRPr lang="es-MX" dirty="0"/>
          </a:p>
          <a:p>
            <a:r>
              <a:rPr lang="es-MX" dirty="0"/>
              <a:t>Insertar </a:t>
            </a:r>
            <a:r>
              <a:rPr lang="es-MX" dirty="0" smtClean="0"/>
              <a:t>video relacionado al tema.</a:t>
            </a:r>
            <a:endParaRPr lang="es-MX" dirty="0"/>
          </a:p>
          <a:p>
            <a:r>
              <a:rPr lang="es-MX" dirty="0"/>
              <a:t>Insertar vínculos.</a:t>
            </a:r>
          </a:p>
          <a:p>
            <a:r>
              <a:rPr lang="es-MX" dirty="0" smtClean="0"/>
              <a:t>Animación y transición de la diapositiva.</a:t>
            </a:r>
          </a:p>
          <a:p>
            <a:r>
              <a:rPr lang="es-MX" dirty="0" smtClean="0"/>
              <a:t>Revisar ortografía.</a:t>
            </a:r>
            <a:endParaRPr lang="es-MX" dirty="0"/>
          </a:p>
          <a:p>
            <a:r>
              <a:rPr lang="es-MX" dirty="0"/>
              <a:t>Publicar </a:t>
            </a:r>
            <a:r>
              <a:rPr lang="es-MX" dirty="0" smtClean="0"/>
              <a:t>presentación electrónica.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 smtClean="0"/>
              <a:t>RUBRICA DE EVALUACIÓN DEL PROYECTO</a:t>
            </a:r>
            <a:endParaRPr lang="es-MX" sz="3200" dirty="0"/>
          </a:p>
        </p:txBody>
      </p:sp>
      <p:pic>
        <p:nvPicPr>
          <p:cNvPr id="4" name="3 Imagen" descr="RUBRICA_EVALUACIÓN PROYECTO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22801" r="23544" b="3783"/>
          <a:stretch/>
        </p:blipFill>
        <p:spPr>
          <a:xfrm>
            <a:off x="244490" y="1361659"/>
            <a:ext cx="4615543" cy="4788519"/>
          </a:xfrm>
          <a:prstGeom prst="rect">
            <a:avLst/>
          </a:prstGeom>
          <a:ln>
            <a:noFill/>
          </a:ln>
        </p:spPr>
      </p:pic>
      <p:pic>
        <p:nvPicPr>
          <p:cNvPr id="5" name="4 Imagen" descr="RUBRICA_EVALUACIÓN PROYECTO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3589" r="24921" b="5551"/>
          <a:stretch/>
        </p:blipFill>
        <p:spPr>
          <a:xfrm>
            <a:off x="4776755" y="1375925"/>
            <a:ext cx="4354287" cy="4788519"/>
          </a:xfrm>
          <a:prstGeom prst="rect">
            <a:avLst/>
          </a:prstGeom>
          <a:ln>
            <a:noFill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267744" y="4149080"/>
            <a:ext cx="56064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effectLst/>
              </a:rPr>
              <a:t>“Educar </a:t>
            </a:r>
            <a:r>
              <a:rPr lang="es-MX" sz="2800" dirty="0">
                <a:effectLst/>
              </a:rPr>
              <a:t>a un joven no es hacerle aprender algo que no sabía, sino hacer de él alguien que no </a:t>
            </a:r>
            <a:r>
              <a:rPr lang="es-MX" sz="2800" dirty="0" smtClean="0">
                <a:effectLst/>
              </a:rPr>
              <a:t>existía”</a:t>
            </a:r>
            <a:r>
              <a:rPr lang="es-MX" sz="2800" dirty="0">
                <a:effectLst/>
              </a:rPr>
              <a:t> </a:t>
            </a:r>
            <a:r>
              <a:rPr lang="es-MX" sz="2800" dirty="0" smtClean="0">
                <a:effectLst/>
              </a:rPr>
              <a:t/>
            </a:r>
            <a:br>
              <a:rPr lang="es-MX" sz="2800" dirty="0" smtClean="0">
                <a:effectLst/>
              </a:rPr>
            </a:br>
            <a:r>
              <a:rPr lang="es-MX" sz="3100" dirty="0" smtClean="0">
                <a:latin typeface="Arial Narrow" panose="020B0606020202030204" pitchFamily="34" charset="0"/>
              </a:rPr>
              <a:t/>
            </a:r>
            <a:br>
              <a:rPr lang="es-MX" sz="3100" dirty="0" smtClean="0">
                <a:latin typeface="Arial Narrow" panose="020B0606020202030204" pitchFamily="34" charset="0"/>
              </a:rPr>
            </a:br>
            <a:r>
              <a:rPr lang="es-MX" sz="3100" dirty="0" smtClean="0">
                <a:latin typeface="Brush Script MT" panose="03060802040406070304" pitchFamily="66" charset="0"/>
              </a:rPr>
              <a:t>(</a:t>
            </a:r>
            <a:r>
              <a:rPr lang="es-MX" sz="3200" b="1" dirty="0">
                <a:effectLst/>
                <a:latin typeface="Brush Script MT" panose="03060802040406070304" pitchFamily="66" charset="0"/>
              </a:rPr>
              <a:t>John Ruskin</a:t>
            </a:r>
            <a:r>
              <a:rPr lang="es-MX" sz="3100" dirty="0" smtClean="0">
                <a:latin typeface="Brush Script MT" panose="03060802040406070304" pitchFamily="66" charset="0"/>
              </a:rPr>
              <a:t>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259632" y="692697"/>
            <a:ext cx="7772400" cy="1470025"/>
          </a:xfrm>
        </p:spPr>
        <p:txBody>
          <a:bodyPr/>
          <a:lstStyle/>
          <a:p>
            <a:r>
              <a:rPr lang="es-MX" dirty="0" smtClean="0"/>
              <a:t>¿QUÉ ES UNA PRESENTACIÓN ELECTRÓNICA?</a:t>
            </a:r>
            <a:endParaRPr lang="es-MX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Es </a:t>
            </a:r>
            <a:r>
              <a:rPr lang="es-MX" dirty="0"/>
              <a:t>una manera estructurada de presentar información mediante el apoyo de elementos multimedia (texto, </a:t>
            </a:r>
            <a:r>
              <a:rPr lang="es-MX" dirty="0" smtClean="0"/>
              <a:t>imágenes, sonidos </a:t>
            </a:r>
            <a:r>
              <a:rPr lang="es-MX" dirty="0"/>
              <a:t>y </a:t>
            </a:r>
            <a:r>
              <a:rPr lang="es-MX" dirty="0" smtClean="0"/>
              <a:t>animación) </a:t>
            </a:r>
            <a:r>
              <a:rPr lang="es-MX" dirty="0"/>
              <a:t>enriqueciendo de esta manera la transmisión del conocimiento.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45648719"/>
              </p:ext>
            </p:extLst>
          </p:nvPr>
        </p:nvGraphicFramePr>
        <p:xfrm>
          <a:off x="947733" y="-21882"/>
          <a:ext cx="100811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2399006"/>
            <a:ext cx="266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 SER PARA: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EA11A-BB38-4713-B666-146924B91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78EA11A-BB38-4713-B666-146924B91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78EA11A-BB38-4713-B666-146924B91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378EA11A-BB38-4713-B666-146924B91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1A793-642F-4483-A465-139F73FF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571A793-642F-4483-A465-139F73FF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571A793-642F-4483-A465-139F73FF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571A793-642F-4483-A465-139F73FF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BF8D2-DC23-496F-929D-0AF90836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39BF8D2-DC23-496F-929D-0AF90836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39BF8D2-DC23-496F-929D-0AF90836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39BF8D2-DC23-496F-929D-0AF908361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0E9AA-7D27-4932-99F8-644869C7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8D0E9AA-7D27-4932-99F8-644869C7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8D0E9AA-7D27-4932-99F8-644869C7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8D0E9AA-7D27-4932-99F8-644869C7C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B4DA5-1780-4706-9D9D-61BFCFCE8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8CB4DA5-1780-4706-9D9D-61BFCFCE8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8CB4DA5-1780-4706-9D9D-61BFCFCE8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8CB4DA5-1780-4706-9D9D-61BFCFCE8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9D186-0905-491B-9130-CBD2ABE6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009D186-0905-491B-9130-CBD2ABE6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009D186-0905-491B-9130-CBD2ABE6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009D186-0905-491B-9130-CBD2ABE69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167E6-3D27-42F1-9FB6-9C4C95EE7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D2167E6-3D27-42F1-9FB6-9C4C95EE7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D2167E6-3D27-42F1-9FB6-9C4C95EE7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D2167E6-3D27-42F1-9FB6-9C4C95EE7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24837599"/>
              </p:ext>
            </p:extLst>
          </p:nvPr>
        </p:nvGraphicFramePr>
        <p:xfrm>
          <a:off x="323528" y="188640"/>
          <a:ext cx="97930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DCF87-B26F-4C49-81FC-11785A36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4C1B9-87AA-464C-82DD-BDB49D08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16FD9-0422-4ECC-BC28-FBE286FC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83AC0-E611-4362-A5C0-1A4646B3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607D5-975D-47FD-B8DA-0238EB6A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E8B58-F429-420C-9D06-FF100615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CF3844-52BA-4E57-97B8-5875FC12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58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ESTRUCTURA DE UNA PRESENTACIÓN ELECTRÓNICA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92490617"/>
              </p:ext>
            </p:extLst>
          </p:nvPr>
        </p:nvGraphicFramePr>
        <p:xfrm>
          <a:off x="212372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2D0DA-2DC7-47B9-9619-6B3FB610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FB2D0DA-2DC7-47B9-9619-6B3FB610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FB2D0DA-2DC7-47B9-9619-6B3FB610A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537E7-6766-4938-86AF-8B866AD7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67537E7-6766-4938-86AF-8B866AD7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67537E7-6766-4938-86AF-8B866AD7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369B5-09A3-45D4-B358-CAB1DBFB4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E1369B5-09A3-45D4-B358-CAB1DBFB4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E1369B5-09A3-45D4-B358-CAB1DBFB4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192DF-BE22-416F-A65B-5D34A5A41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3E192DF-BE22-416F-A65B-5D34A5A41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3E192DF-BE22-416F-A65B-5D34A5A41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F903B-F38D-4188-8A51-2826FA7A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21F903B-F38D-4188-8A51-2826FA7A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21F903B-F38D-4188-8A51-2826FA7A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0EB4-9336-40AF-9BC6-EAA84CFC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88C0EB4-9336-40AF-9BC6-EAA84CFC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88C0EB4-9336-40AF-9BC6-EAA84CFC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E83A6-AF65-4D1A-9911-15D1B4DB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ACE83A6-AF65-4D1A-9911-15D1B4DB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ACE83A6-AF65-4D1A-9911-15D1B4DB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362C7-10A6-412A-AD7C-78A3B32A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0D5362C7-10A6-412A-AD7C-78A3B32A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D5362C7-10A6-412A-AD7C-78A3B32A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80505-0F8B-44D9-B8A4-D58F478A8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2680505-0F8B-44D9-B8A4-D58F478A8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2680505-0F8B-44D9-B8A4-D58F478A8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83156-EA49-4238-BBB4-8760EF7E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BBF83156-EA49-4238-BBB4-8760EF7E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BBF83156-EA49-4238-BBB4-8760EF7E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404665"/>
            <a:ext cx="7772400" cy="1470025"/>
          </a:xfrm>
        </p:spPr>
        <p:txBody>
          <a:bodyPr/>
          <a:lstStyle/>
          <a:p>
            <a:r>
              <a:rPr lang="es-MX" dirty="0" smtClean="0"/>
              <a:t>PORTADA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204865"/>
            <a:ext cx="7344816" cy="2520280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Parte </a:t>
            </a:r>
            <a:r>
              <a:rPr lang="es-MX" sz="2800" dirty="0"/>
              <a:t>principal de una presentación electrónica dentro </a:t>
            </a:r>
            <a:r>
              <a:rPr lang="es-MX" sz="2800" dirty="0" smtClean="0"/>
              <a:t>se debe mencionar el </a:t>
            </a:r>
            <a:r>
              <a:rPr lang="es-MX" sz="2800" dirty="0"/>
              <a:t>autor y/o instructor de la presentación, el nombre programa educativo para </a:t>
            </a:r>
            <a:r>
              <a:rPr lang="es-MX" sz="2800" dirty="0" smtClean="0"/>
              <a:t>el cual </a:t>
            </a:r>
            <a:r>
              <a:rPr lang="es-MX" sz="2800" dirty="0"/>
              <a:t>fue desarrollada, unidad de aprendizaje y tema en donde se va a utilizar.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7772400" cy="1470025"/>
          </a:xfrm>
        </p:spPr>
        <p:txBody>
          <a:bodyPr/>
          <a:lstStyle/>
          <a:p>
            <a:r>
              <a:rPr lang="es-MX" dirty="0" smtClean="0"/>
              <a:t>INTRODUCCION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780929"/>
            <a:ext cx="6544816" cy="2664296"/>
          </a:xfrm>
        </p:spPr>
        <p:txBody>
          <a:bodyPr>
            <a:noAutofit/>
          </a:bodyPr>
          <a:lstStyle/>
          <a:p>
            <a:pPr algn="just"/>
            <a:r>
              <a:rPr lang="es-MX" sz="2800" dirty="0"/>
              <a:t>Se definen los temas a desarrollar en la presentación electrónica, los </a:t>
            </a:r>
            <a:r>
              <a:rPr lang="es-MX" sz="2800" dirty="0" smtClean="0"/>
              <a:t>objetivos que </a:t>
            </a:r>
            <a:r>
              <a:rPr lang="es-MX" sz="2800" dirty="0"/>
              <a:t>se desean alcanzar y una breve descripción para proporcionar una </a:t>
            </a:r>
            <a:r>
              <a:rPr lang="es-MX" sz="2800" dirty="0" smtClean="0"/>
              <a:t>idea general</a:t>
            </a:r>
            <a:r>
              <a:rPr lang="es-MX" sz="2800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72400" cy="1470025"/>
          </a:xfrm>
        </p:spPr>
        <p:txBody>
          <a:bodyPr/>
          <a:lstStyle/>
          <a:p>
            <a:r>
              <a:rPr lang="es-MX" dirty="0" smtClean="0"/>
              <a:t>CUERPO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7416824" cy="2160240"/>
          </a:xfrm>
        </p:spPr>
        <p:txBody>
          <a:bodyPr>
            <a:noAutofit/>
          </a:bodyPr>
          <a:lstStyle/>
          <a:p>
            <a:r>
              <a:rPr lang="es-MX" sz="2800" dirty="0"/>
              <a:t>Es la parte central de la presentación </a:t>
            </a:r>
            <a:r>
              <a:rPr lang="es-MX" sz="2800" dirty="0" smtClean="0"/>
              <a:t>electrónica </a:t>
            </a:r>
            <a:r>
              <a:rPr lang="es-MX" sz="2800" dirty="0"/>
              <a:t>en la que se puede </a:t>
            </a:r>
            <a:r>
              <a:rPr lang="es-MX" sz="2800" dirty="0" smtClean="0"/>
              <a:t>utilizar además </a:t>
            </a:r>
            <a:r>
              <a:rPr lang="es-MX" sz="2800" dirty="0"/>
              <a:t>de texto, esquemas, imágenes que permitan la buena transmisión </a:t>
            </a:r>
            <a:r>
              <a:rPr lang="es-MX" sz="2800" dirty="0" smtClean="0"/>
              <a:t>del conocimiento</a:t>
            </a:r>
            <a:r>
              <a:rPr lang="es-MX" sz="2800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6104" y="188641"/>
            <a:ext cx="7772400" cy="1470025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>
            <a:normAutofit/>
          </a:bodyPr>
          <a:lstStyle/>
          <a:p>
            <a:r>
              <a:rPr lang="es-MX" dirty="0"/>
              <a:t>En este apartado se recuerdan y enfatizan los puntos más </a:t>
            </a:r>
            <a:r>
              <a:rPr lang="es-MX" dirty="0" smtClean="0"/>
              <a:t>importantes abordados </a:t>
            </a:r>
            <a:r>
              <a:rPr lang="es-MX" dirty="0"/>
              <a:t>en la presentación electrónica.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FF468-0091-4D9C-8AAE-6B71FFFD2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755</TotalTime>
  <Words>523</Words>
  <Application>Microsoft Office PowerPoint</Application>
  <PresentationFormat>Presentación en pantalla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Presentación de PowerPoint</vt:lpstr>
      <vt:lpstr>¿QUÉ ES UNA PRESENTACIÓN ELECTRÓNICA?</vt:lpstr>
      <vt:lpstr>Presentación de PowerPoint</vt:lpstr>
      <vt:lpstr>Presentación de PowerPoint</vt:lpstr>
      <vt:lpstr>ESTRUCTURA DE UNA PRESENTACIÓN ELECTRÓNICA</vt:lpstr>
      <vt:lpstr>PORTADA</vt:lpstr>
      <vt:lpstr>INTRODUCCION</vt:lpstr>
      <vt:lpstr>CUERPO</vt:lpstr>
      <vt:lpstr>CONCLUSIONES</vt:lpstr>
      <vt:lpstr>REFERENCIAS</vt:lpstr>
      <vt:lpstr>EJEMPLOS DE  PRESENTACIONES ELECTRÓNICAS</vt:lpstr>
      <vt:lpstr>Presentación de PowerPoint</vt:lpstr>
      <vt:lpstr>Presentación de PowerPoint</vt:lpstr>
      <vt:lpstr>PROYECTO</vt:lpstr>
      <vt:lpstr>TEMAS</vt:lpstr>
      <vt:lpstr>Presentar procedimientos en Power point.</vt:lpstr>
      <vt:lpstr>RUBRICA DE EVALUACIÓN DEL PROYECTO</vt:lpstr>
      <vt:lpstr>“Educar a un joven no es hacerle aprender algo que no sabía, sino hacer de él alguien que no existía”   (John Ruskin)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Miss  White</dc:creator>
  <cp:lastModifiedBy>Miss  White</cp:lastModifiedBy>
  <cp:revision>56</cp:revision>
  <dcterms:created xsi:type="dcterms:W3CDTF">2016-06-15T03:45:39Z</dcterms:created>
  <dcterms:modified xsi:type="dcterms:W3CDTF">2016-11-23T04:17:06Z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